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9" r:id="rId2"/>
    <p:sldId id="387" r:id="rId3"/>
    <p:sldId id="270" r:id="rId4"/>
    <p:sldId id="383" r:id="rId5"/>
    <p:sldId id="272" r:id="rId6"/>
    <p:sldId id="280" r:id="rId7"/>
    <p:sldId id="263" r:id="rId8"/>
    <p:sldId id="274" r:id="rId9"/>
    <p:sldId id="273" r:id="rId10"/>
    <p:sldId id="281" r:id="rId11"/>
    <p:sldId id="282" r:id="rId12"/>
    <p:sldId id="275" r:id="rId13"/>
    <p:sldId id="283" r:id="rId14"/>
    <p:sldId id="284" r:id="rId15"/>
    <p:sldId id="285" r:id="rId16"/>
    <p:sldId id="271" r:id="rId17"/>
    <p:sldId id="286" r:id="rId18"/>
    <p:sldId id="287" r:id="rId19"/>
    <p:sldId id="288" r:id="rId20"/>
    <p:sldId id="289" r:id="rId21"/>
    <p:sldId id="277" r:id="rId22"/>
    <p:sldId id="290" r:id="rId23"/>
    <p:sldId id="291" r:id="rId24"/>
    <p:sldId id="276" r:id="rId25"/>
    <p:sldId id="374" r:id="rId26"/>
    <p:sldId id="375" r:id="rId27"/>
    <p:sldId id="376" r:id="rId28"/>
    <p:sldId id="384" r:id="rId29"/>
    <p:sldId id="377" r:id="rId30"/>
    <p:sldId id="265" r:id="rId31"/>
    <p:sldId id="264" r:id="rId32"/>
    <p:sldId id="385" r:id="rId33"/>
    <p:sldId id="386" r:id="rId34"/>
    <p:sldId id="279" r:id="rId35"/>
  </p:sldIdLst>
  <p:sldSz cx="12188825" cy="6858000"/>
  <p:notesSz cx="6797675" cy="9926638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5873" autoAdjust="0"/>
  </p:normalViewPr>
  <p:slideViewPr>
    <p:cSldViewPr>
      <p:cViewPr varScale="1">
        <p:scale>
          <a:sx n="75" d="100"/>
          <a:sy n="75" d="100"/>
        </p:scale>
        <p:origin x="883" y="4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4146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vioq Nivi Løvstrøm" userId="2da3626b89c32307" providerId="LiveId" clId="{8059D89E-941D-A848-83B4-E4700A9B147E}"/>
    <pc:docChg chg="undo redo custSel addSld delSld modSld sldOrd">
      <pc:chgData name="Qivioq Nivi Løvstrøm" userId="2da3626b89c32307" providerId="LiveId" clId="{8059D89E-941D-A848-83B4-E4700A9B147E}" dt="2023-09-01T00:59:37.044" v="2342" actId="113"/>
      <pc:docMkLst>
        <pc:docMk/>
      </pc:docMkLst>
      <pc:sldChg chg="modSp">
        <pc:chgData name="Qivioq Nivi Løvstrøm" userId="2da3626b89c32307" providerId="LiveId" clId="{8059D89E-941D-A848-83B4-E4700A9B147E}" dt="2023-08-31T23:08:11.778" v="652" actId="22"/>
        <pc:sldMkLst>
          <pc:docMk/>
          <pc:sldMk cId="2553946872" sldId="263"/>
        </pc:sldMkLst>
        <pc:spChg chg="mod">
          <ac:chgData name="Qivioq Nivi Løvstrøm" userId="2da3626b89c32307" providerId="LiveId" clId="{8059D89E-941D-A848-83B4-E4700A9B147E}" dt="2023-08-31T22:55:05.885" v="242" actId="20577"/>
          <ac:spMkLst>
            <pc:docMk/>
            <pc:sldMk cId="2553946872" sldId="263"/>
            <ac:spMk id="7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8-31T23:05:56.945" v="634" actId="20577"/>
          <ac:spMkLst>
            <pc:docMk/>
            <pc:sldMk cId="2553946872" sldId="263"/>
            <ac:spMk id="9" creationId="{00000000-0000-0000-0000-000000000000}"/>
          </ac:spMkLst>
        </pc:spChg>
        <pc:graphicFrameChg chg="mod modGraphic">
          <ac:chgData name="Qivioq Nivi Løvstrøm" userId="2da3626b89c32307" providerId="LiveId" clId="{8059D89E-941D-A848-83B4-E4700A9B147E}" dt="2023-08-31T23:08:11.778" v="652" actId="22"/>
          <ac:graphicFrameMkLst>
            <pc:docMk/>
            <pc:sldMk cId="2553946872" sldId="263"/>
            <ac:graphicFrameMk id="5" creationId="{00000000-0000-0000-0000-000000000000}"/>
          </ac:graphicFrameMkLst>
        </pc:graphicFrameChg>
      </pc:sldChg>
      <pc:sldChg chg="addSp delSp modSp add">
        <pc:chgData name="Qivioq Nivi Løvstrøm" userId="2da3626b89c32307" providerId="LiveId" clId="{8059D89E-941D-A848-83B4-E4700A9B147E}" dt="2023-09-01T00:17:48.942" v="1895" actId="22"/>
        <pc:sldMkLst>
          <pc:docMk/>
          <pc:sldMk cId="3667283533" sldId="264"/>
        </pc:sldMkLst>
        <pc:spChg chg="mod">
          <ac:chgData name="Qivioq Nivi Løvstrøm" userId="2da3626b89c32307" providerId="LiveId" clId="{8059D89E-941D-A848-83B4-E4700A9B147E}" dt="2023-09-01T00:17:40.338" v="1894" actId="2711"/>
          <ac:spMkLst>
            <pc:docMk/>
            <pc:sldMk cId="3667283533" sldId="264"/>
            <ac:spMk id="3" creationId="{CBDD4179-C111-BAC4-5998-16C7834E4B19}"/>
          </ac:spMkLst>
        </pc:spChg>
        <pc:spChg chg="del mod">
          <ac:chgData name="Qivioq Nivi Løvstrøm" userId="2da3626b89c32307" providerId="LiveId" clId="{8059D89E-941D-A848-83B4-E4700A9B147E}" dt="2023-09-01T00:17:31.693" v="1892" actId="478"/>
          <ac:spMkLst>
            <pc:docMk/>
            <pc:sldMk cId="3667283533" sldId="264"/>
            <ac:spMk id="4" creationId="{0C838F4F-AF40-BCCA-2C8A-7E601D1B1885}"/>
          </ac:spMkLst>
        </pc:spChg>
        <pc:spChg chg="del">
          <ac:chgData name="Qivioq Nivi Løvstrøm" userId="2da3626b89c32307" providerId="LiveId" clId="{8059D89E-941D-A848-83B4-E4700A9B147E}" dt="2023-09-01T00:17:26.749" v="1890" actId="478"/>
          <ac:spMkLst>
            <pc:docMk/>
            <pc:sldMk cId="3667283533" sldId="264"/>
            <ac:spMk id="5" creationId="{C3D2745F-686E-E600-41BB-FE5F59D40A68}"/>
          </ac:spMkLst>
        </pc:spChg>
        <pc:picChg chg="del">
          <ac:chgData name="Qivioq Nivi Løvstrøm" userId="2da3626b89c32307" providerId="LiveId" clId="{8059D89E-941D-A848-83B4-E4700A9B147E}" dt="2023-09-01T00:17:33.688" v="1893" actId="478"/>
          <ac:picMkLst>
            <pc:docMk/>
            <pc:sldMk cId="3667283533" sldId="264"/>
            <ac:picMk id="7" creationId="{7BB51A2F-AC28-5CA8-F447-7E7248B8AE9E}"/>
          </ac:picMkLst>
        </pc:picChg>
        <pc:picChg chg="add">
          <ac:chgData name="Qivioq Nivi Løvstrøm" userId="2da3626b89c32307" providerId="LiveId" clId="{8059D89E-941D-A848-83B4-E4700A9B147E}" dt="2023-09-01T00:17:48.942" v="1895" actId="22"/>
          <ac:picMkLst>
            <pc:docMk/>
            <pc:sldMk cId="3667283533" sldId="264"/>
            <ac:picMk id="8" creationId="{3CB45D7D-E45F-7F84-6CD5-5C87DABB7AC8}"/>
          </ac:picMkLst>
        </pc:picChg>
      </pc:sldChg>
      <pc:sldChg chg="addSp delSp modSp add">
        <pc:chgData name="Qivioq Nivi Løvstrøm" userId="2da3626b89c32307" providerId="LiveId" clId="{8059D89E-941D-A848-83B4-E4700A9B147E}" dt="2023-09-01T00:16:06.136" v="1888" actId="20577"/>
        <pc:sldMkLst>
          <pc:docMk/>
          <pc:sldMk cId="1125903895" sldId="265"/>
        </pc:sldMkLst>
        <pc:spChg chg="mod">
          <ac:chgData name="Qivioq Nivi Løvstrøm" userId="2da3626b89c32307" providerId="LiveId" clId="{8059D89E-941D-A848-83B4-E4700A9B147E}" dt="2023-09-01T00:15:31.269" v="1881" actId="1076"/>
          <ac:spMkLst>
            <pc:docMk/>
            <pc:sldMk cId="1125903895" sldId="265"/>
            <ac:spMk id="2" creationId="{25CBD75E-5DD0-7ADA-97F8-85528959FBAA}"/>
          </ac:spMkLst>
        </pc:spChg>
        <pc:spChg chg="mod">
          <ac:chgData name="Qivioq Nivi Løvstrøm" userId="2da3626b89c32307" providerId="LiveId" clId="{8059D89E-941D-A848-83B4-E4700A9B147E}" dt="2023-09-01T00:16:06.136" v="1888" actId="20577"/>
          <ac:spMkLst>
            <pc:docMk/>
            <pc:sldMk cId="1125903895" sldId="265"/>
            <ac:spMk id="3" creationId="{7676ADB8-4178-22D7-CAEC-A0A32E4132DD}"/>
          </ac:spMkLst>
        </pc:spChg>
        <pc:spChg chg="del">
          <ac:chgData name="Qivioq Nivi Løvstrøm" userId="2da3626b89c32307" providerId="LiveId" clId="{8059D89E-941D-A848-83B4-E4700A9B147E}" dt="2023-09-01T00:15:03.598" v="1879" actId="478"/>
          <ac:spMkLst>
            <pc:docMk/>
            <pc:sldMk cId="1125903895" sldId="265"/>
            <ac:spMk id="5" creationId="{D27C3EDA-8186-3AA7-AEAB-67DB7BD4C8F5}"/>
          </ac:spMkLst>
        </pc:spChg>
        <pc:picChg chg="del">
          <ac:chgData name="Qivioq Nivi Løvstrøm" userId="2da3626b89c32307" providerId="LiveId" clId="{8059D89E-941D-A848-83B4-E4700A9B147E}" dt="2023-09-01T00:14:46.395" v="1875" actId="478"/>
          <ac:picMkLst>
            <pc:docMk/>
            <pc:sldMk cId="1125903895" sldId="265"/>
            <ac:picMk id="4" creationId="{48F2AFED-FF3F-D20B-86C9-D7C0336412C8}"/>
          </ac:picMkLst>
        </pc:picChg>
        <pc:picChg chg="del">
          <ac:chgData name="Qivioq Nivi Løvstrøm" userId="2da3626b89c32307" providerId="LiveId" clId="{8059D89E-941D-A848-83B4-E4700A9B147E}" dt="2023-09-01T00:14:58.257" v="1878" actId="478"/>
          <ac:picMkLst>
            <pc:docMk/>
            <pc:sldMk cId="1125903895" sldId="265"/>
            <ac:picMk id="7" creationId="{91E1C344-F095-A6E1-976E-5DAE14121850}"/>
          </ac:picMkLst>
        </pc:picChg>
        <pc:picChg chg="add">
          <ac:chgData name="Qivioq Nivi Løvstrøm" userId="2da3626b89c32307" providerId="LiveId" clId="{8059D89E-941D-A848-83B4-E4700A9B147E}" dt="2023-09-01T00:15:11.040" v="1880" actId="22"/>
          <ac:picMkLst>
            <pc:docMk/>
            <pc:sldMk cId="1125903895" sldId="265"/>
            <ac:picMk id="8" creationId="{10246A8D-C917-4F65-9497-5CD2695795E6}"/>
          </ac:picMkLst>
        </pc:picChg>
      </pc:sldChg>
      <pc:sldChg chg="modSp">
        <pc:chgData name="Qivioq Nivi Løvstrøm" userId="2da3626b89c32307" providerId="LiveId" clId="{8059D89E-941D-A848-83B4-E4700A9B147E}" dt="2023-09-01T00:25:24.693" v="2131" actId="20577"/>
        <pc:sldMkLst>
          <pc:docMk/>
          <pc:sldMk cId="288708291" sldId="269"/>
        </pc:sldMkLst>
        <pc:spChg chg="mod">
          <ac:chgData name="Qivioq Nivi Løvstrøm" userId="2da3626b89c32307" providerId="LiveId" clId="{8059D89E-941D-A848-83B4-E4700A9B147E}" dt="2023-09-01T00:25:24.693" v="2131" actId="20577"/>
          <ac:spMkLst>
            <pc:docMk/>
            <pc:sldMk cId="288708291" sldId="269"/>
            <ac:spMk id="4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8-31T22:41:04.850" v="65" actId="20577"/>
          <ac:spMkLst>
            <pc:docMk/>
            <pc:sldMk cId="288708291" sldId="269"/>
            <ac:spMk id="5" creationId="{00000000-0000-0000-0000-000000000000}"/>
          </ac:spMkLst>
        </pc:spChg>
      </pc:sldChg>
      <pc:sldChg chg="modSp ord">
        <pc:chgData name="Qivioq Nivi Løvstrøm" userId="2da3626b89c32307" providerId="LiveId" clId="{8059D89E-941D-A848-83B4-E4700A9B147E}" dt="2023-09-01T00:29:28.660" v="2170" actId="1076"/>
        <pc:sldMkLst>
          <pc:docMk/>
          <pc:sldMk cId="846953034" sldId="270"/>
        </pc:sldMkLst>
        <pc:spChg chg="mod">
          <ac:chgData name="Qivioq Nivi Løvstrøm" userId="2da3626b89c32307" providerId="LiveId" clId="{8059D89E-941D-A848-83B4-E4700A9B147E}" dt="2023-09-01T00:28:10.052" v="2161" actId="14100"/>
          <ac:spMkLst>
            <pc:docMk/>
            <pc:sldMk cId="846953034" sldId="270"/>
            <ac:spMk id="2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28:28.628" v="2162" actId="14100"/>
          <ac:spMkLst>
            <pc:docMk/>
            <pc:sldMk cId="846953034" sldId="270"/>
            <ac:spMk id="3" creationId="{00000000-0000-0000-0000-000000000000}"/>
          </ac:spMkLst>
        </pc:spChg>
        <pc:picChg chg="mod">
          <ac:chgData name="Qivioq Nivi Løvstrøm" userId="2da3626b89c32307" providerId="LiveId" clId="{8059D89E-941D-A848-83B4-E4700A9B147E}" dt="2023-09-01T00:29:28.660" v="2170" actId="1076"/>
          <ac:picMkLst>
            <pc:docMk/>
            <pc:sldMk cId="846953034" sldId="270"/>
            <ac:picMk id="5" creationId="{2E0B3979-FF74-8848-AEA0-B7244E8ED549}"/>
          </ac:picMkLst>
        </pc:picChg>
      </pc:sldChg>
      <pc:sldChg chg="modSp">
        <pc:chgData name="Qivioq Nivi Løvstrøm" userId="2da3626b89c32307" providerId="LiveId" clId="{8059D89E-941D-A848-83B4-E4700A9B147E}" dt="2023-08-31T23:37:03.071" v="1010" actId="20577"/>
        <pc:sldMkLst>
          <pc:docMk/>
          <pc:sldMk cId="1192260098" sldId="271"/>
        </pc:sldMkLst>
        <pc:spChg chg="mod">
          <ac:chgData name="Qivioq Nivi Løvstrøm" userId="2da3626b89c32307" providerId="LiveId" clId="{8059D89E-941D-A848-83B4-E4700A9B147E}" dt="2023-08-31T23:37:03.071" v="1010" actId="20577"/>
          <ac:spMkLst>
            <pc:docMk/>
            <pc:sldMk cId="1192260098" sldId="271"/>
            <ac:spMk id="2" creationId="{00000000-0000-0000-0000-000000000000}"/>
          </ac:spMkLst>
        </pc:spChg>
      </pc:sldChg>
      <pc:sldChg chg="addSp delSp modSp">
        <pc:chgData name="Qivioq Nivi Løvstrøm" userId="2da3626b89c32307" providerId="LiveId" clId="{8059D89E-941D-A848-83B4-E4700A9B147E}" dt="2023-09-01T00:30:00.121" v="2175" actId="20577"/>
        <pc:sldMkLst>
          <pc:docMk/>
          <pc:sldMk cId="883091254" sldId="272"/>
        </pc:sldMkLst>
        <pc:spChg chg="del">
          <ac:chgData name="Qivioq Nivi Løvstrøm" userId="2da3626b89c32307" providerId="LiveId" clId="{8059D89E-941D-A848-83B4-E4700A9B147E}" dt="2023-08-31T22:51:33.190" v="171" actId="478"/>
          <ac:spMkLst>
            <pc:docMk/>
            <pc:sldMk cId="883091254" sldId="272"/>
            <ac:spMk id="2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29:53.899" v="2174" actId="20577"/>
          <ac:spMkLst>
            <pc:docMk/>
            <pc:sldMk cId="883091254" sldId="272"/>
            <ac:spMk id="3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8-31T22:50:08.699" v="165" actId="20577"/>
          <ac:spMkLst>
            <pc:docMk/>
            <pc:sldMk cId="883091254" sldId="272"/>
            <ac:spMk id="4" creationId="{00000000-0000-0000-0000-000000000000}"/>
          </ac:spMkLst>
        </pc:spChg>
        <pc:spChg chg="add mod">
          <ac:chgData name="Qivioq Nivi Løvstrøm" userId="2da3626b89c32307" providerId="LiveId" clId="{8059D89E-941D-A848-83B4-E4700A9B147E}" dt="2023-09-01T00:30:00.121" v="2175" actId="20577"/>
          <ac:spMkLst>
            <pc:docMk/>
            <pc:sldMk cId="883091254" sldId="272"/>
            <ac:spMk id="7" creationId="{B4A39963-AADE-A98B-5EC5-F638D3764724}"/>
          </ac:spMkLst>
        </pc:spChg>
        <pc:picChg chg="add mod">
          <ac:chgData name="Qivioq Nivi Løvstrøm" userId="2da3626b89c32307" providerId="LiveId" clId="{8059D89E-941D-A848-83B4-E4700A9B147E}" dt="2023-08-31T23:57:54.988" v="1514" actId="1076"/>
          <ac:picMkLst>
            <pc:docMk/>
            <pc:sldMk cId="883091254" sldId="272"/>
            <ac:picMk id="8" creationId="{54C4B1BD-6EA5-EC21-CA0E-879E64FD7CDA}"/>
          </ac:picMkLst>
        </pc:picChg>
      </pc:sldChg>
      <pc:sldChg chg="addSp delSp modSp">
        <pc:chgData name="Qivioq Nivi Løvstrøm" userId="2da3626b89c32307" providerId="LiveId" clId="{8059D89E-941D-A848-83B4-E4700A9B147E}" dt="2023-09-01T00:36:43.761" v="2206" actId="14100"/>
        <pc:sldMkLst>
          <pc:docMk/>
          <pc:sldMk cId="489730590" sldId="273"/>
        </pc:sldMkLst>
        <pc:spChg chg="del mod">
          <ac:chgData name="Qivioq Nivi Løvstrøm" userId="2da3626b89c32307" providerId="LiveId" clId="{8059D89E-941D-A848-83B4-E4700A9B147E}" dt="2023-08-31T23:23:12.832" v="682" actId="478"/>
          <ac:spMkLst>
            <pc:docMk/>
            <pc:sldMk cId="489730590" sldId="273"/>
            <ac:spMk id="2" creationId="{00000000-0000-0000-0000-000000000000}"/>
          </ac:spMkLst>
        </pc:spChg>
        <pc:spChg chg="add mod">
          <ac:chgData name="Qivioq Nivi Løvstrøm" userId="2da3626b89c32307" providerId="LiveId" clId="{8059D89E-941D-A848-83B4-E4700A9B147E}" dt="2023-09-01T00:33:37.755" v="2189" actId="1076"/>
          <ac:spMkLst>
            <pc:docMk/>
            <pc:sldMk cId="489730590" sldId="273"/>
            <ac:spMk id="4" creationId="{61A3EB3F-D6A1-826D-EAB1-A0B746BF450F}"/>
          </ac:spMkLst>
        </pc:spChg>
        <pc:spChg chg="mod">
          <ac:chgData name="Qivioq Nivi Løvstrøm" userId="2da3626b89c32307" providerId="LiveId" clId="{8059D89E-941D-A848-83B4-E4700A9B147E}" dt="2023-08-31T23:09:14.225" v="659" actId="20577"/>
          <ac:spMkLst>
            <pc:docMk/>
            <pc:sldMk cId="489730590" sldId="273"/>
            <ac:spMk id="5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33:21.914" v="2186" actId="1076"/>
          <ac:spMkLst>
            <pc:docMk/>
            <pc:sldMk cId="489730590" sldId="273"/>
            <ac:spMk id="6" creationId="{00000000-0000-0000-0000-000000000000}"/>
          </ac:spMkLst>
        </pc:spChg>
        <pc:picChg chg="add mod">
          <ac:chgData name="Qivioq Nivi Løvstrøm" userId="2da3626b89c32307" providerId="LiveId" clId="{8059D89E-941D-A848-83B4-E4700A9B147E}" dt="2023-09-01T00:34:17.730" v="2196" actId="1076"/>
          <ac:picMkLst>
            <pc:docMk/>
            <pc:sldMk cId="489730590" sldId="273"/>
            <ac:picMk id="9" creationId="{DCC458F3-A5A9-1139-06C4-B8FD8590491A}"/>
          </ac:picMkLst>
        </pc:picChg>
        <pc:picChg chg="add mod">
          <ac:chgData name="Qivioq Nivi Løvstrøm" userId="2da3626b89c32307" providerId="LiveId" clId="{8059D89E-941D-A848-83B4-E4700A9B147E}" dt="2023-09-01T00:34:04.474" v="2193" actId="1076"/>
          <ac:picMkLst>
            <pc:docMk/>
            <pc:sldMk cId="489730590" sldId="273"/>
            <ac:picMk id="11" creationId="{7AF22AAC-30A4-867D-B533-3E5EC9D70A8F}"/>
          </ac:picMkLst>
        </pc:picChg>
        <pc:picChg chg="add del mod">
          <ac:chgData name="Qivioq Nivi Løvstrøm" userId="2da3626b89c32307" providerId="LiveId" clId="{8059D89E-941D-A848-83B4-E4700A9B147E}" dt="2023-09-01T00:36:30.909" v="2202" actId="478"/>
          <ac:picMkLst>
            <pc:docMk/>
            <pc:sldMk cId="489730590" sldId="273"/>
            <ac:picMk id="14" creationId="{0BCF00D7-66D6-8CF4-57BB-FE2837CE2960}"/>
          </ac:picMkLst>
        </pc:picChg>
        <pc:picChg chg="add mod">
          <ac:chgData name="Qivioq Nivi Løvstrøm" userId="2da3626b89c32307" providerId="LiveId" clId="{8059D89E-941D-A848-83B4-E4700A9B147E}" dt="2023-09-01T00:36:43.761" v="2206" actId="14100"/>
          <ac:picMkLst>
            <pc:docMk/>
            <pc:sldMk cId="489730590" sldId="273"/>
            <ac:picMk id="17" creationId="{DBD39614-1825-3D07-60EA-34C483D62B96}"/>
          </ac:picMkLst>
        </pc:picChg>
      </pc:sldChg>
      <pc:sldChg chg="addSp delSp modSp">
        <pc:chgData name="Qivioq Nivi Løvstrøm" userId="2da3626b89c32307" providerId="LiveId" clId="{8059D89E-941D-A848-83B4-E4700A9B147E}" dt="2023-09-01T00:45:16.433" v="2248" actId="478"/>
        <pc:sldMkLst>
          <pc:docMk/>
          <pc:sldMk cId="2600421583" sldId="275"/>
        </pc:sldMkLst>
        <pc:spChg chg="mod">
          <ac:chgData name="Qivioq Nivi Løvstrøm" userId="2da3626b89c32307" providerId="LiveId" clId="{8059D89E-941D-A848-83B4-E4700A9B147E}" dt="2023-08-31T23:34:12.365" v="975" actId="14100"/>
          <ac:spMkLst>
            <pc:docMk/>
            <pc:sldMk cId="2600421583" sldId="275"/>
            <ac:spMk id="3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8-31T23:32:50.401" v="962" actId="20577"/>
          <ac:spMkLst>
            <pc:docMk/>
            <pc:sldMk cId="2600421583" sldId="275"/>
            <ac:spMk id="4" creationId="{00000000-0000-0000-0000-000000000000}"/>
          </ac:spMkLst>
        </pc:spChg>
        <pc:spChg chg="del mod">
          <ac:chgData name="Qivioq Nivi Løvstrøm" userId="2da3626b89c32307" providerId="LiveId" clId="{8059D89E-941D-A848-83B4-E4700A9B147E}" dt="2023-08-31T23:33:59.909" v="972" actId="478"/>
          <ac:spMkLst>
            <pc:docMk/>
            <pc:sldMk cId="2600421583" sldId="275"/>
            <ac:spMk id="5" creationId="{00000000-0000-0000-0000-000000000000}"/>
          </ac:spMkLst>
        </pc:spChg>
        <pc:picChg chg="add del">
          <ac:chgData name="Qivioq Nivi Løvstrøm" userId="2da3626b89c32307" providerId="LiveId" clId="{8059D89E-941D-A848-83B4-E4700A9B147E}" dt="2023-09-01T00:45:16.433" v="2248" actId="478"/>
          <ac:picMkLst>
            <pc:docMk/>
            <pc:sldMk cId="2600421583" sldId="275"/>
            <ac:picMk id="8" creationId="{BCBDE1E9-0695-13F5-B16C-5FD9116E13D7}"/>
          </ac:picMkLst>
        </pc:picChg>
      </pc:sldChg>
      <pc:sldChg chg="modSp">
        <pc:chgData name="Qivioq Nivi Løvstrøm" userId="2da3626b89c32307" providerId="LiveId" clId="{8059D89E-941D-A848-83B4-E4700A9B147E}" dt="2023-08-31T23:46:45.665" v="1459" actId="20577"/>
        <pc:sldMkLst>
          <pc:docMk/>
          <pc:sldMk cId="3298995364" sldId="276"/>
        </pc:sldMkLst>
        <pc:spChg chg="mod">
          <ac:chgData name="Qivioq Nivi Løvstrøm" userId="2da3626b89c32307" providerId="LiveId" clId="{8059D89E-941D-A848-83B4-E4700A9B147E}" dt="2023-08-31T23:46:45.665" v="1459" actId="20577"/>
          <ac:spMkLst>
            <pc:docMk/>
            <pc:sldMk cId="3298995364" sldId="276"/>
            <ac:spMk id="3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8-31T23:45:09.376" v="1360" actId="20577"/>
          <ac:spMkLst>
            <pc:docMk/>
            <pc:sldMk cId="3298995364" sldId="276"/>
            <ac:spMk id="4" creationId="{00000000-0000-0000-0000-000000000000}"/>
          </ac:spMkLst>
        </pc:spChg>
      </pc:sldChg>
      <pc:sldChg chg="addSp delSp modSp">
        <pc:chgData name="Qivioq Nivi Løvstrøm" userId="2da3626b89c32307" providerId="LiveId" clId="{8059D89E-941D-A848-83B4-E4700A9B147E}" dt="2023-09-01T00:39:48.842" v="2230" actId="14100"/>
        <pc:sldMkLst>
          <pc:docMk/>
          <pc:sldMk cId="3732356539" sldId="277"/>
        </pc:sldMkLst>
        <pc:spChg chg="mod">
          <ac:chgData name="Qivioq Nivi Løvstrøm" userId="2da3626b89c32307" providerId="LiveId" clId="{8059D89E-941D-A848-83B4-E4700A9B147E}" dt="2023-09-01T00:39:48.842" v="2230" actId="14100"/>
          <ac:spMkLst>
            <pc:docMk/>
            <pc:sldMk cId="3732356539" sldId="277"/>
            <ac:spMk id="3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8-31T23:38:36.676" v="1051" actId="20577"/>
          <ac:spMkLst>
            <pc:docMk/>
            <pc:sldMk cId="3732356539" sldId="277"/>
            <ac:spMk id="4" creationId="{00000000-0000-0000-0000-000000000000}"/>
          </ac:spMkLst>
        </pc:spChg>
        <pc:spChg chg="del mod">
          <ac:chgData name="Qivioq Nivi Løvstrøm" userId="2da3626b89c32307" providerId="LiveId" clId="{8059D89E-941D-A848-83B4-E4700A9B147E}" dt="2023-08-31T23:39:29.054" v="1063" actId="478"/>
          <ac:spMkLst>
            <pc:docMk/>
            <pc:sldMk cId="3732356539" sldId="277"/>
            <ac:spMk id="5" creationId="{00000000-0000-0000-0000-000000000000}"/>
          </ac:spMkLst>
        </pc:spChg>
        <pc:spChg chg="add del mod">
          <ac:chgData name="Qivioq Nivi Løvstrøm" userId="2da3626b89c32307" providerId="LiveId" clId="{8059D89E-941D-A848-83B4-E4700A9B147E}" dt="2023-08-31T23:39:33.999" v="1064" actId="478"/>
          <ac:spMkLst>
            <pc:docMk/>
            <pc:sldMk cId="3732356539" sldId="277"/>
            <ac:spMk id="6" creationId="{B5BFFFFA-5A5C-90EA-986A-4E65908C9381}"/>
          </ac:spMkLst>
        </pc:spChg>
        <pc:picChg chg="add del">
          <ac:chgData name="Qivioq Nivi Løvstrøm" userId="2da3626b89c32307" providerId="LiveId" clId="{8059D89E-941D-A848-83B4-E4700A9B147E}" dt="2023-09-01T00:38:29.434" v="2220" actId="478"/>
          <ac:picMkLst>
            <pc:docMk/>
            <pc:sldMk cId="3732356539" sldId="277"/>
            <ac:picMk id="10" creationId="{A40457ED-4247-78FC-1DC4-5EAE5E4C8FBB}"/>
          </ac:picMkLst>
        </pc:picChg>
        <pc:picChg chg="add del">
          <ac:chgData name="Qivioq Nivi Løvstrøm" userId="2da3626b89c32307" providerId="LiveId" clId="{8059D89E-941D-A848-83B4-E4700A9B147E}" dt="2023-09-01T00:38:43.732" v="2222" actId="478"/>
          <ac:picMkLst>
            <pc:docMk/>
            <pc:sldMk cId="3732356539" sldId="277"/>
            <ac:picMk id="13" creationId="{522D6C96-9A38-D7CF-98E5-FC17702AC86F}"/>
          </ac:picMkLst>
        </pc:picChg>
        <pc:picChg chg="add del mod">
          <ac:chgData name="Qivioq Nivi Løvstrøm" userId="2da3626b89c32307" providerId="LiveId" clId="{8059D89E-941D-A848-83B4-E4700A9B147E}" dt="2023-09-01T00:39:07.843" v="2225" actId="478"/>
          <ac:picMkLst>
            <pc:docMk/>
            <pc:sldMk cId="3732356539" sldId="277"/>
            <ac:picMk id="16" creationId="{9799BE28-7D6D-3A5B-443F-F26F9B701C98}"/>
          </ac:picMkLst>
        </pc:picChg>
        <pc:picChg chg="add mod">
          <ac:chgData name="Qivioq Nivi Løvstrøm" userId="2da3626b89c32307" providerId="LiveId" clId="{8059D89E-941D-A848-83B4-E4700A9B147E}" dt="2023-09-01T00:39:45.203" v="2229" actId="14100"/>
          <ac:picMkLst>
            <pc:docMk/>
            <pc:sldMk cId="3732356539" sldId="277"/>
            <ac:picMk id="19" creationId="{659210A6-3EEA-F79C-486E-D4AFF85B9B44}"/>
          </ac:picMkLst>
        </pc:picChg>
      </pc:sldChg>
      <pc:sldChg chg="del">
        <pc:chgData name="Qivioq Nivi Løvstrøm" userId="2da3626b89c32307" providerId="LiveId" clId="{8059D89E-941D-A848-83B4-E4700A9B147E}" dt="2023-08-31T23:49:35.478" v="1464" actId="2696"/>
        <pc:sldMkLst>
          <pc:docMk/>
          <pc:sldMk cId="226685207" sldId="278"/>
        </pc:sldMkLst>
      </pc:sldChg>
      <pc:sldChg chg="modSp ord">
        <pc:chgData name="Qivioq Nivi Løvstrøm" userId="2da3626b89c32307" providerId="LiveId" clId="{8059D89E-941D-A848-83B4-E4700A9B147E}" dt="2023-09-01T00:24:57.052" v="2129" actId="27636"/>
        <pc:sldMkLst>
          <pc:docMk/>
          <pc:sldMk cId="1245367318" sldId="279"/>
        </pc:sldMkLst>
        <pc:spChg chg="mod">
          <ac:chgData name="Qivioq Nivi Løvstrøm" userId="2da3626b89c32307" providerId="LiveId" clId="{8059D89E-941D-A848-83B4-E4700A9B147E}" dt="2023-09-01T00:24:57.052" v="2129" actId="27636"/>
          <ac:spMkLst>
            <pc:docMk/>
            <pc:sldMk cId="1245367318" sldId="279"/>
            <ac:spMk id="4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24:30.174" v="2113" actId="20577"/>
          <ac:spMkLst>
            <pc:docMk/>
            <pc:sldMk cId="1245367318" sldId="279"/>
            <ac:spMk id="8" creationId="{00000000-0000-0000-0000-000000000000}"/>
          </ac:spMkLst>
        </pc:spChg>
      </pc:sldChg>
      <pc:sldChg chg="modSp add">
        <pc:chgData name="Qivioq Nivi Løvstrøm" userId="2da3626b89c32307" providerId="LiveId" clId="{8059D89E-941D-A848-83B4-E4700A9B147E}" dt="2023-09-01T00:31:00.965" v="2180" actId="113"/>
        <pc:sldMkLst>
          <pc:docMk/>
          <pc:sldMk cId="3817478097" sldId="280"/>
        </pc:sldMkLst>
        <pc:spChg chg="mod">
          <ac:chgData name="Qivioq Nivi Løvstrøm" userId="2da3626b89c32307" providerId="LiveId" clId="{8059D89E-941D-A848-83B4-E4700A9B147E}" dt="2023-09-01T00:31:00.965" v="2180" actId="113"/>
          <ac:spMkLst>
            <pc:docMk/>
            <pc:sldMk cId="3817478097" sldId="280"/>
            <ac:spMk id="2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30:29.127" v="2178" actId="113"/>
          <ac:spMkLst>
            <pc:docMk/>
            <pc:sldMk cId="3817478097" sldId="280"/>
            <ac:spMk id="3" creationId="{00000000-0000-0000-0000-000000000000}"/>
          </ac:spMkLst>
        </pc:spChg>
      </pc:sldChg>
      <pc:sldChg chg="add del">
        <pc:chgData name="Qivioq Nivi Løvstrøm" userId="2da3626b89c32307" providerId="LiveId" clId="{8059D89E-941D-A848-83B4-E4700A9B147E}" dt="2023-08-31T23:08:49.929" v="656" actId="2696"/>
        <pc:sldMkLst>
          <pc:docMk/>
          <pc:sldMk cId="1426738345" sldId="281"/>
        </pc:sldMkLst>
      </pc:sldChg>
      <pc:sldChg chg="addSp delSp modSp add">
        <pc:chgData name="Qivioq Nivi Løvstrøm" userId="2da3626b89c32307" providerId="LiveId" clId="{8059D89E-941D-A848-83B4-E4700A9B147E}" dt="2023-09-01T00:58:46.474" v="2339" actId="20577"/>
        <pc:sldMkLst>
          <pc:docMk/>
          <pc:sldMk cId="2865066042" sldId="281"/>
        </pc:sldMkLst>
        <pc:spChg chg="del mod">
          <ac:chgData name="Qivioq Nivi Løvstrøm" userId="2da3626b89c32307" providerId="LiveId" clId="{8059D89E-941D-A848-83B4-E4700A9B147E}" dt="2023-09-01T00:52:53.529" v="2272" actId="478"/>
          <ac:spMkLst>
            <pc:docMk/>
            <pc:sldMk cId="2865066042" sldId="281"/>
            <ac:spMk id="2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49:21.547" v="2257" actId="1076"/>
          <ac:spMkLst>
            <pc:docMk/>
            <pc:sldMk cId="2865066042" sldId="281"/>
            <ac:spMk id="5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58:46.474" v="2339" actId="20577"/>
          <ac:spMkLst>
            <pc:docMk/>
            <pc:sldMk cId="2865066042" sldId="281"/>
            <ac:spMk id="6" creationId="{00000000-0000-0000-0000-000000000000}"/>
          </ac:spMkLst>
        </pc:spChg>
        <pc:spChg chg="add del mod">
          <ac:chgData name="Qivioq Nivi Løvstrøm" userId="2da3626b89c32307" providerId="LiveId" clId="{8059D89E-941D-A848-83B4-E4700A9B147E}" dt="2023-09-01T00:52:58.319" v="2273" actId="478"/>
          <ac:spMkLst>
            <pc:docMk/>
            <pc:sldMk cId="2865066042" sldId="281"/>
            <ac:spMk id="16" creationId="{9D986EAC-4A17-E913-2053-99E04311060C}"/>
          </ac:spMkLst>
        </pc:spChg>
        <pc:spChg chg="add del mod">
          <ac:chgData name="Qivioq Nivi Løvstrøm" userId="2da3626b89c32307" providerId="LiveId" clId="{8059D89E-941D-A848-83B4-E4700A9B147E}" dt="2023-09-01T00:56:10.062" v="2321" actId="478"/>
          <ac:spMkLst>
            <pc:docMk/>
            <pc:sldMk cId="2865066042" sldId="281"/>
            <ac:spMk id="18" creationId="{7322326A-F6F9-7DE4-D195-3EA0EB8F92ED}"/>
          </ac:spMkLst>
        </pc:spChg>
        <pc:picChg chg="add mod">
          <ac:chgData name="Qivioq Nivi Løvstrøm" userId="2da3626b89c32307" providerId="LiveId" clId="{8059D89E-941D-A848-83B4-E4700A9B147E}" dt="2023-09-01T00:49:08.773" v="2255" actId="1076"/>
          <ac:picMkLst>
            <pc:docMk/>
            <pc:sldMk cId="2865066042" sldId="281"/>
            <ac:picMk id="3" creationId="{002EC5F3-C121-CBFD-6CEA-914B3CC93FFF}"/>
          </ac:picMkLst>
        </pc:picChg>
        <pc:picChg chg="add del mod">
          <ac:chgData name="Qivioq Nivi Løvstrøm" userId="2da3626b89c32307" providerId="LiveId" clId="{8059D89E-941D-A848-83B4-E4700A9B147E}" dt="2023-09-01T00:49:01.601" v="2253" actId="478"/>
          <ac:picMkLst>
            <pc:docMk/>
            <pc:sldMk cId="2865066042" sldId="281"/>
            <ac:picMk id="4" creationId="{9108A393-81D8-366D-BC19-9D56A9194A31}"/>
          </ac:picMkLst>
        </pc:picChg>
        <pc:picChg chg="add del mod">
          <ac:chgData name="Qivioq Nivi Løvstrøm" userId="2da3626b89c32307" providerId="LiveId" clId="{8059D89E-941D-A848-83B4-E4700A9B147E}" dt="2023-09-01T00:49:04.130" v="2254" actId="478"/>
          <ac:picMkLst>
            <pc:docMk/>
            <pc:sldMk cId="2865066042" sldId="281"/>
            <ac:picMk id="8" creationId="{8D14B245-3ADB-26F0-F66E-0467005ED6DE}"/>
          </ac:picMkLst>
        </pc:picChg>
        <pc:picChg chg="add del mod">
          <ac:chgData name="Qivioq Nivi Løvstrøm" userId="2da3626b89c32307" providerId="LiveId" clId="{8059D89E-941D-A848-83B4-E4700A9B147E}" dt="2023-09-01T00:50:25.400" v="2260" actId="478"/>
          <ac:picMkLst>
            <pc:docMk/>
            <pc:sldMk cId="2865066042" sldId="281"/>
            <ac:picMk id="11" creationId="{88B73AC2-E949-9381-B368-8BA3BBBD5285}"/>
          </ac:picMkLst>
        </pc:picChg>
        <pc:picChg chg="add del mod modCrop">
          <ac:chgData name="Qivioq Nivi Løvstrøm" userId="2da3626b89c32307" providerId="LiveId" clId="{8059D89E-941D-A848-83B4-E4700A9B147E}" dt="2023-09-01T00:53:58.804" v="2312" actId="478"/>
          <ac:picMkLst>
            <pc:docMk/>
            <pc:sldMk cId="2865066042" sldId="281"/>
            <ac:picMk id="14" creationId="{D29D0657-E922-46BC-A491-1F7F50C74CC4}"/>
          </ac:picMkLst>
        </pc:picChg>
      </pc:sldChg>
      <pc:sldChg chg="modSp add">
        <pc:chgData name="Qivioq Nivi Løvstrøm" userId="2da3626b89c32307" providerId="LiveId" clId="{8059D89E-941D-A848-83B4-E4700A9B147E}" dt="2023-09-01T00:59:37.044" v="2342" actId="113"/>
        <pc:sldMkLst>
          <pc:docMk/>
          <pc:sldMk cId="2148204940" sldId="282"/>
        </pc:sldMkLst>
        <pc:spChg chg="mod">
          <ac:chgData name="Qivioq Nivi Løvstrøm" userId="2da3626b89c32307" providerId="LiveId" clId="{8059D89E-941D-A848-83B4-E4700A9B147E}" dt="2023-08-31T23:31:18.988" v="875" actId="21"/>
          <ac:spMkLst>
            <pc:docMk/>
            <pc:sldMk cId="2148204940" sldId="282"/>
            <ac:spMk id="2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59:37.044" v="2342" actId="113"/>
          <ac:spMkLst>
            <pc:docMk/>
            <pc:sldMk cId="2148204940" sldId="282"/>
            <ac:spMk id="6" creationId="{00000000-0000-0000-0000-000000000000}"/>
          </ac:spMkLst>
        </pc:spChg>
      </pc:sldChg>
      <pc:sldChg chg="add del">
        <pc:chgData name="Qivioq Nivi Løvstrøm" userId="2da3626b89c32307" providerId="LiveId" clId="{8059D89E-941D-A848-83B4-E4700A9B147E}" dt="2023-08-31T23:08:46.713" v="655" actId="2696"/>
        <pc:sldMkLst>
          <pc:docMk/>
          <pc:sldMk cId="3285343673" sldId="282"/>
        </pc:sldMkLst>
      </pc:sldChg>
      <pc:sldChg chg="addSp delSp modSp add">
        <pc:chgData name="Qivioq Nivi Løvstrøm" userId="2da3626b89c32307" providerId="LiveId" clId="{8059D89E-941D-A848-83B4-E4700A9B147E}" dt="2023-09-01T00:44:47.999" v="2246" actId="1076"/>
        <pc:sldMkLst>
          <pc:docMk/>
          <pc:sldMk cId="890663089" sldId="283"/>
        </pc:sldMkLst>
        <pc:spChg chg="mod">
          <ac:chgData name="Qivioq Nivi Løvstrøm" userId="2da3626b89c32307" providerId="LiveId" clId="{8059D89E-941D-A848-83B4-E4700A9B147E}" dt="2023-09-01T00:37:39.396" v="2218" actId="20577"/>
          <ac:spMkLst>
            <pc:docMk/>
            <pc:sldMk cId="890663089" sldId="283"/>
            <ac:spMk id="3" creationId="{00000000-0000-0000-0000-000000000000}"/>
          </ac:spMkLst>
        </pc:spChg>
        <pc:spChg chg="del">
          <ac:chgData name="Qivioq Nivi Løvstrøm" userId="2da3626b89c32307" providerId="LiveId" clId="{8059D89E-941D-A848-83B4-E4700A9B147E}" dt="2023-08-31T23:34:23.656" v="977" actId="478"/>
          <ac:spMkLst>
            <pc:docMk/>
            <pc:sldMk cId="890663089" sldId="283"/>
            <ac:spMk id="5" creationId="{00000000-0000-0000-0000-000000000000}"/>
          </ac:spMkLst>
        </pc:spChg>
        <pc:spChg chg="add del">
          <ac:chgData name="Qivioq Nivi Løvstrøm" userId="2da3626b89c32307" providerId="LiveId" clId="{8059D89E-941D-A848-83B4-E4700A9B147E}" dt="2023-08-31T23:33:47.916" v="969" actId="22"/>
          <ac:spMkLst>
            <pc:docMk/>
            <pc:sldMk cId="890663089" sldId="283"/>
            <ac:spMk id="6" creationId="{5E31883F-D127-1EDF-9946-69263D315788}"/>
          </ac:spMkLst>
        </pc:spChg>
        <pc:spChg chg="add del mod">
          <ac:chgData name="Qivioq Nivi Løvstrøm" userId="2da3626b89c32307" providerId="LiveId" clId="{8059D89E-941D-A848-83B4-E4700A9B147E}" dt="2023-08-31T23:34:42.014" v="981" actId="478"/>
          <ac:spMkLst>
            <pc:docMk/>
            <pc:sldMk cId="890663089" sldId="283"/>
            <ac:spMk id="9" creationId="{5F27FE07-84F6-228E-BFF7-997493AE6353}"/>
          </ac:spMkLst>
        </pc:spChg>
        <pc:picChg chg="add del">
          <ac:chgData name="Qivioq Nivi Løvstrøm" userId="2da3626b89c32307" providerId="LiveId" clId="{8059D89E-941D-A848-83B4-E4700A9B147E}" dt="2023-09-01T00:43:40.125" v="2242" actId="478"/>
          <ac:picMkLst>
            <pc:docMk/>
            <pc:sldMk cId="890663089" sldId="283"/>
            <ac:picMk id="12" creationId="{9F931EE1-1A01-E5CF-2C1F-AD24AB1BD993}"/>
          </ac:picMkLst>
        </pc:picChg>
        <pc:picChg chg="add mod">
          <ac:chgData name="Qivioq Nivi Løvstrøm" userId="2da3626b89c32307" providerId="LiveId" clId="{8059D89E-941D-A848-83B4-E4700A9B147E}" dt="2023-09-01T00:44:47.999" v="2246" actId="1076"/>
          <ac:picMkLst>
            <pc:docMk/>
            <pc:sldMk cId="890663089" sldId="283"/>
            <ac:picMk id="15" creationId="{B8B48B02-066D-E192-C51C-E463E73C54F7}"/>
          </ac:picMkLst>
        </pc:picChg>
      </pc:sldChg>
      <pc:sldChg chg="delSp modSp add">
        <pc:chgData name="Qivioq Nivi Løvstrøm" userId="2da3626b89c32307" providerId="LiveId" clId="{8059D89E-941D-A848-83B4-E4700A9B147E}" dt="2023-08-31T23:35:14.799" v="987" actId="14100"/>
        <pc:sldMkLst>
          <pc:docMk/>
          <pc:sldMk cId="275441758" sldId="284"/>
        </pc:sldMkLst>
        <pc:spChg chg="del mod">
          <ac:chgData name="Qivioq Nivi Løvstrøm" userId="2da3626b89c32307" providerId="LiveId" clId="{8059D89E-941D-A848-83B4-E4700A9B147E}" dt="2023-08-31T23:34:55.475" v="984" actId="478"/>
          <ac:spMkLst>
            <pc:docMk/>
            <pc:sldMk cId="275441758" sldId="284"/>
            <ac:spMk id="3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8-31T23:35:14.799" v="987" actId="14100"/>
          <ac:spMkLst>
            <pc:docMk/>
            <pc:sldMk cId="275441758" sldId="284"/>
            <ac:spMk id="5" creationId="{00000000-0000-0000-0000-000000000000}"/>
          </ac:spMkLst>
        </pc:spChg>
      </pc:sldChg>
      <pc:sldChg chg="addSp delSp modSp add">
        <pc:chgData name="Qivioq Nivi Løvstrøm" userId="2da3626b89c32307" providerId="LiveId" clId="{8059D89E-941D-A848-83B4-E4700A9B147E}" dt="2023-09-01T00:46:50.086" v="2252" actId="14100"/>
        <pc:sldMkLst>
          <pc:docMk/>
          <pc:sldMk cId="1826304519" sldId="285"/>
        </pc:sldMkLst>
        <pc:spChg chg="del">
          <ac:chgData name="Qivioq Nivi Løvstrøm" userId="2da3626b89c32307" providerId="LiveId" clId="{8059D89E-941D-A848-83B4-E4700A9B147E}" dt="2023-08-31T23:35:25.833" v="988" actId="478"/>
          <ac:spMkLst>
            <pc:docMk/>
            <pc:sldMk cId="1826304519" sldId="285"/>
            <ac:spMk id="3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8-31T23:36:07.963" v="998" actId="20577"/>
          <ac:spMkLst>
            <pc:docMk/>
            <pc:sldMk cId="1826304519" sldId="285"/>
            <ac:spMk id="5" creationId="{00000000-0000-0000-0000-000000000000}"/>
          </ac:spMkLst>
        </pc:spChg>
        <pc:spChg chg="add del mod">
          <ac:chgData name="Qivioq Nivi Løvstrøm" userId="2da3626b89c32307" providerId="LiveId" clId="{8059D89E-941D-A848-83B4-E4700A9B147E}" dt="2023-08-31T23:35:46.311" v="993" actId="478"/>
          <ac:spMkLst>
            <pc:docMk/>
            <pc:sldMk cId="1826304519" sldId="285"/>
            <ac:spMk id="6" creationId="{A176EBFF-E649-817D-F537-D8D0B01F62BF}"/>
          </ac:spMkLst>
        </pc:spChg>
        <pc:picChg chg="add mod">
          <ac:chgData name="Qivioq Nivi Løvstrøm" userId="2da3626b89c32307" providerId="LiveId" clId="{8059D89E-941D-A848-83B4-E4700A9B147E}" dt="2023-09-01T00:46:50.086" v="2252" actId="14100"/>
          <ac:picMkLst>
            <pc:docMk/>
            <pc:sldMk cId="1826304519" sldId="285"/>
            <ac:picMk id="10" creationId="{C12B62E7-7EC7-DCE7-24DA-96D87CC6C249}"/>
          </ac:picMkLst>
        </pc:picChg>
      </pc:sldChg>
      <pc:sldChg chg="modSp add">
        <pc:chgData name="Qivioq Nivi Løvstrøm" userId="2da3626b89c32307" providerId="LiveId" clId="{8059D89E-941D-A848-83B4-E4700A9B147E}" dt="2023-08-31T23:37:26.165" v="1015" actId="20577"/>
        <pc:sldMkLst>
          <pc:docMk/>
          <pc:sldMk cId="1485281113" sldId="286"/>
        </pc:sldMkLst>
        <pc:spChg chg="mod">
          <ac:chgData name="Qivioq Nivi Løvstrøm" userId="2da3626b89c32307" providerId="LiveId" clId="{8059D89E-941D-A848-83B4-E4700A9B147E}" dt="2023-08-31T23:37:26.165" v="1015" actId="20577"/>
          <ac:spMkLst>
            <pc:docMk/>
            <pc:sldMk cId="1485281113" sldId="286"/>
            <ac:spMk id="2" creationId="{00000000-0000-0000-0000-000000000000}"/>
          </ac:spMkLst>
        </pc:spChg>
      </pc:sldChg>
      <pc:sldChg chg="modSp add">
        <pc:chgData name="Qivioq Nivi Løvstrøm" userId="2da3626b89c32307" providerId="LiveId" clId="{8059D89E-941D-A848-83B4-E4700A9B147E}" dt="2023-08-31T23:37:52.377" v="1036" actId="20577"/>
        <pc:sldMkLst>
          <pc:docMk/>
          <pc:sldMk cId="1524303556" sldId="287"/>
        </pc:sldMkLst>
        <pc:spChg chg="mod">
          <ac:chgData name="Qivioq Nivi Løvstrøm" userId="2da3626b89c32307" providerId="LiveId" clId="{8059D89E-941D-A848-83B4-E4700A9B147E}" dt="2023-08-31T23:37:52.377" v="1036" actId="20577"/>
          <ac:spMkLst>
            <pc:docMk/>
            <pc:sldMk cId="1524303556" sldId="287"/>
            <ac:spMk id="2" creationId="{00000000-0000-0000-0000-000000000000}"/>
          </ac:spMkLst>
        </pc:spChg>
      </pc:sldChg>
      <pc:sldChg chg="modSp add">
        <pc:chgData name="Qivioq Nivi Løvstrøm" userId="2da3626b89c32307" providerId="LiveId" clId="{8059D89E-941D-A848-83B4-E4700A9B147E}" dt="2023-08-31T23:38:10.718" v="1041" actId="20577"/>
        <pc:sldMkLst>
          <pc:docMk/>
          <pc:sldMk cId="2980729474" sldId="288"/>
        </pc:sldMkLst>
        <pc:spChg chg="mod">
          <ac:chgData name="Qivioq Nivi Løvstrøm" userId="2da3626b89c32307" providerId="LiveId" clId="{8059D89E-941D-A848-83B4-E4700A9B147E}" dt="2023-08-31T23:38:10.718" v="1041" actId="20577"/>
          <ac:spMkLst>
            <pc:docMk/>
            <pc:sldMk cId="2980729474" sldId="288"/>
            <ac:spMk id="2" creationId="{00000000-0000-0000-0000-000000000000}"/>
          </ac:spMkLst>
        </pc:spChg>
      </pc:sldChg>
      <pc:sldChg chg="modSp add">
        <pc:chgData name="Qivioq Nivi Løvstrøm" userId="2da3626b89c32307" providerId="LiveId" clId="{8059D89E-941D-A848-83B4-E4700A9B147E}" dt="2023-08-31T23:38:18.907" v="1044" actId="20577"/>
        <pc:sldMkLst>
          <pc:docMk/>
          <pc:sldMk cId="1454910729" sldId="289"/>
        </pc:sldMkLst>
        <pc:spChg chg="mod">
          <ac:chgData name="Qivioq Nivi Løvstrøm" userId="2da3626b89c32307" providerId="LiveId" clId="{8059D89E-941D-A848-83B4-E4700A9B147E}" dt="2023-08-31T23:38:18.907" v="1044" actId="20577"/>
          <ac:spMkLst>
            <pc:docMk/>
            <pc:sldMk cId="1454910729" sldId="289"/>
            <ac:spMk id="2" creationId="{00000000-0000-0000-0000-000000000000}"/>
          </ac:spMkLst>
        </pc:spChg>
      </pc:sldChg>
      <pc:sldChg chg="addSp delSp modSp add">
        <pc:chgData name="Qivioq Nivi Løvstrøm" userId="2da3626b89c32307" providerId="LiveId" clId="{8059D89E-941D-A848-83B4-E4700A9B147E}" dt="2023-09-01T00:42:33.372" v="2239" actId="20577"/>
        <pc:sldMkLst>
          <pc:docMk/>
          <pc:sldMk cId="512012704" sldId="290"/>
        </pc:sldMkLst>
        <pc:spChg chg="del">
          <ac:chgData name="Qivioq Nivi Løvstrøm" userId="2da3626b89c32307" providerId="LiveId" clId="{8059D89E-941D-A848-83B4-E4700A9B147E}" dt="2023-08-31T23:40:00.765" v="1070" actId="478"/>
          <ac:spMkLst>
            <pc:docMk/>
            <pc:sldMk cId="512012704" sldId="290"/>
            <ac:spMk id="3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42:33.372" v="2239" actId="20577"/>
          <ac:spMkLst>
            <pc:docMk/>
            <pc:sldMk cId="512012704" sldId="290"/>
            <ac:spMk id="5" creationId="{00000000-0000-0000-0000-000000000000}"/>
          </ac:spMkLst>
        </pc:spChg>
        <pc:spChg chg="add del mod">
          <ac:chgData name="Qivioq Nivi Løvstrøm" userId="2da3626b89c32307" providerId="LiveId" clId="{8059D89E-941D-A848-83B4-E4700A9B147E}" dt="2023-08-31T23:40:03.052" v="1071" actId="478"/>
          <ac:spMkLst>
            <pc:docMk/>
            <pc:sldMk cId="512012704" sldId="290"/>
            <ac:spMk id="6" creationId="{0BD5CB44-E411-6E4A-66BD-6D79A52AC508}"/>
          </ac:spMkLst>
        </pc:spChg>
        <pc:picChg chg="add del">
          <ac:chgData name="Qivioq Nivi Løvstrøm" userId="2da3626b89c32307" providerId="LiveId" clId="{8059D89E-941D-A848-83B4-E4700A9B147E}" dt="2023-09-01T00:40:31.523" v="2232" actId="478"/>
          <ac:picMkLst>
            <pc:docMk/>
            <pc:sldMk cId="512012704" sldId="290"/>
            <ac:picMk id="10" creationId="{AC870101-499E-28FE-6B77-FA246B464638}"/>
          </ac:picMkLst>
        </pc:picChg>
        <pc:picChg chg="add mod">
          <ac:chgData name="Qivioq Nivi Løvstrøm" userId="2da3626b89c32307" providerId="LiveId" clId="{8059D89E-941D-A848-83B4-E4700A9B147E}" dt="2023-09-01T00:41:33.173" v="2234" actId="1076"/>
          <ac:picMkLst>
            <pc:docMk/>
            <pc:sldMk cId="512012704" sldId="290"/>
            <ac:picMk id="13" creationId="{1820D12F-AE6A-49ED-EB72-20A39B2E5521}"/>
          </ac:picMkLst>
        </pc:picChg>
        <pc:picChg chg="add mod">
          <ac:chgData name="Qivioq Nivi Løvstrøm" userId="2da3626b89c32307" providerId="LiveId" clId="{8059D89E-941D-A848-83B4-E4700A9B147E}" dt="2023-09-01T00:42:20.126" v="2238" actId="14100"/>
          <ac:picMkLst>
            <pc:docMk/>
            <pc:sldMk cId="512012704" sldId="290"/>
            <ac:picMk id="16" creationId="{BACA272E-893B-C7D0-D771-8729F74D64A0}"/>
          </ac:picMkLst>
        </pc:picChg>
      </pc:sldChg>
      <pc:sldChg chg="addSp delSp modSp add">
        <pc:chgData name="Qivioq Nivi Løvstrøm" userId="2da3626b89c32307" providerId="LiveId" clId="{8059D89E-941D-A848-83B4-E4700A9B147E}" dt="2023-09-01T00:42:44.072" v="2240" actId="1076"/>
        <pc:sldMkLst>
          <pc:docMk/>
          <pc:sldMk cId="2876159548" sldId="291"/>
        </pc:sldMkLst>
        <pc:spChg chg="del mod">
          <ac:chgData name="Qivioq Nivi Løvstrøm" userId="2da3626b89c32307" providerId="LiveId" clId="{8059D89E-941D-A848-83B4-E4700A9B147E}" dt="2023-08-31T23:42:19.646" v="1163" actId="478"/>
          <ac:spMkLst>
            <pc:docMk/>
            <pc:sldMk cId="2876159548" sldId="291"/>
            <ac:spMk id="3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42:44.072" v="2240" actId="1076"/>
          <ac:spMkLst>
            <pc:docMk/>
            <pc:sldMk cId="2876159548" sldId="291"/>
            <ac:spMk id="5" creationId="{00000000-0000-0000-0000-000000000000}"/>
          </ac:spMkLst>
        </pc:spChg>
        <pc:spChg chg="add del mod">
          <ac:chgData name="Qivioq Nivi Løvstrøm" userId="2da3626b89c32307" providerId="LiveId" clId="{8059D89E-941D-A848-83B4-E4700A9B147E}" dt="2023-08-31T23:42:24.951" v="1164" actId="478"/>
          <ac:spMkLst>
            <pc:docMk/>
            <pc:sldMk cId="2876159548" sldId="291"/>
            <ac:spMk id="6" creationId="{275D0F31-F8C3-179A-1482-5419AAA0884B}"/>
          </ac:spMkLst>
        </pc:spChg>
      </pc:sldChg>
      <pc:sldChg chg="add del">
        <pc:chgData name="Qivioq Nivi Løvstrøm" userId="2da3626b89c32307" providerId="LiveId" clId="{8059D89E-941D-A848-83B4-E4700A9B147E}" dt="2023-08-31T23:44:53.828" v="1335" actId="2696"/>
        <pc:sldMkLst>
          <pc:docMk/>
          <pc:sldMk cId="3761387388" sldId="292"/>
        </pc:sldMkLst>
      </pc:sldChg>
      <pc:sldChg chg="addSp delSp modSp add">
        <pc:chgData name="Qivioq Nivi Løvstrøm" userId="2da3626b89c32307" providerId="LiveId" clId="{8059D89E-941D-A848-83B4-E4700A9B147E}" dt="2023-08-31T23:59:03.585" v="1515" actId="2711"/>
        <pc:sldMkLst>
          <pc:docMk/>
          <pc:sldMk cId="2612114254" sldId="374"/>
        </pc:sldMkLst>
        <pc:spChg chg="del">
          <ac:chgData name="Qivioq Nivi Løvstrøm" userId="2da3626b89c32307" providerId="LiveId" clId="{8059D89E-941D-A848-83B4-E4700A9B147E}" dt="2023-08-31T23:49:10.407" v="1462" actId="478"/>
          <ac:spMkLst>
            <pc:docMk/>
            <pc:sldMk cId="2612114254" sldId="374"/>
            <ac:spMk id="5" creationId="{1351C9B9-AF8D-473E-841E-267DFE604EB2}"/>
          </ac:spMkLst>
        </pc:spChg>
        <pc:spChg chg="mod">
          <ac:chgData name="Qivioq Nivi Løvstrøm" userId="2da3626b89c32307" providerId="LiveId" clId="{8059D89E-941D-A848-83B4-E4700A9B147E}" dt="2023-08-31T23:59:03.585" v="1515" actId="2711"/>
          <ac:spMkLst>
            <pc:docMk/>
            <pc:sldMk cId="2612114254" sldId="374"/>
            <ac:spMk id="11" creationId="{9505EA57-A5A9-4001-A2A1-03F0A7B737EB}"/>
          </ac:spMkLst>
        </pc:spChg>
        <pc:picChg chg="del">
          <ac:chgData name="Qivioq Nivi Løvstrøm" userId="2da3626b89c32307" providerId="LiveId" clId="{8059D89E-941D-A848-83B4-E4700A9B147E}" dt="2023-08-31T23:49:02.933" v="1461" actId="478"/>
          <ac:picMkLst>
            <pc:docMk/>
            <pc:sldMk cId="2612114254" sldId="374"/>
            <ac:picMk id="4" creationId="{D700DC70-DD55-4538-8AC7-21274CAEF6A0}"/>
          </ac:picMkLst>
        </pc:picChg>
        <pc:picChg chg="add">
          <ac:chgData name="Qivioq Nivi Løvstrøm" userId="2da3626b89c32307" providerId="LiveId" clId="{8059D89E-941D-A848-83B4-E4700A9B147E}" dt="2023-08-31T23:49:19.812" v="1463" actId="22"/>
          <ac:picMkLst>
            <pc:docMk/>
            <pc:sldMk cId="2612114254" sldId="374"/>
            <ac:picMk id="10" creationId="{CC40BF4B-FD63-21D0-B191-D1F4E538D1DD}"/>
          </ac:picMkLst>
        </pc:picChg>
      </pc:sldChg>
      <pc:sldChg chg="addSp delSp modSp add ord">
        <pc:chgData name="Qivioq Nivi Løvstrøm" userId="2da3626b89c32307" providerId="LiveId" clId="{8059D89E-941D-A848-83B4-E4700A9B147E}" dt="2023-08-31T23:59:23.569" v="1534" actId="20577"/>
        <pc:sldMkLst>
          <pc:docMk/>
          <pc:sldMk cId="1216781755" sldId="375"/>
        </pc:sldMkLst>
        <pc:spChg chg="del">
          <ac:chgData name="Qivioq Nivi Løvstrøm" userId="2da3626b89c32307" providerId="LiveId" clId="{8059D89E-941D-A848-83B4-E4700A9B147E}" dt="2023-08-31T23:50:25.914" v="1468" actId="478"/>
          <ac:spMkLst>
            <pc:docMk/>
            <pc:sldMk cId="1216781755" sldId="375"/>
            <ac:spMk id="5" creationId="{1351C9B9-AF8D-473E-841E-267DFE604EB2}"/>
          </ac:spMkLst>
        </pc:spChg>
        <pc:spChg chg="mod">
          <ac:chgData name="Qivioq Nivi Løvstrøm" userId="2da3626b89c32307" providerId="LiveId" clId="{8059D89E-941D-A848-83B4-E4700A9B147E}" dt="2023-08-31T23:59:23.569" v="1534" actId="20577"/>
          <ac:spMkLst>
            <pc:docMk/>
            <pc:sldMk cId="1216781755" sldId="375"/>
            <ac:spMk id="11" creationId="{9505EA57-A5A9-4001-A2A1-03F0A7B737EB}"/>
          </ac:spMkLst>
        </pc:spChg>
        <pc:picChg chg="del">
          <ac:chgData name="Qivioq Nivi Løvstrøm" userId="2da3626b89c32307" providerId="LiveId" clId="{8059D89E-941D-A848-83B4-E4700A9B147E}" dt="2023-08-31T23:50:22.755" v="1467" actId="478"/>
          <ac:picMkLst>
            <pc:docMk/>
            <pc:sldMk cId="1216781755" sldId="375"/>
            <ac:picMk id="4" creationId="{D700DC70-DD55-4538-8AC7-21274CAEF6A0}"/>
          </ac:picMkLst>
        </pc:picChg>
        <pc:picChg chg="add del">
          <ac:chgData name="Qivioq Nivi Løvstrøm" userId="2da3626b89c32307" providerId="LiveId" clId="{8059D89E-941D-A848-83B4-E4700A9B147E}" dt="2023-08-31T23:50:35.499" v="1470" actId="478"/>
          <ac:picMkLst>
            <pc:docMk/>
            <pc:sldMk cId="1216781755" sldId="375"/>
            <ac:picMk id="12" creationId="{B36F2BD0-4690-D034-9068-4E063992CCA0}"/>
          </ac:picMkLst>
        </pc:picChg>
        <pc:picChg chg="add">
          <ac:chgData name="Qivioq Nivi Løvstrøm" userId="2da3626b89c32307" providerId="LiveId" clId="{8059D89E-941D-A848-83B4-E4700A9B147E}" dt="2023-08-31T23:50:46.571" v="1471" actId="22"/>
          <ac:picMkLst>
            <pc:docMk/>
            <pc:sldMk cId="1216781755" sldId="375"/>
            <ac:picMk id="14" creationId="{E76261C0-16C1-832A-F69A-B60DBFB3E828}"/>
          </ac:picMkLst>
        </pc:picChg>
      </pc:sldChg>
      <pc:sldChg chg="addSp delSp modSp add">
        <pc:chgData name="Qivioq Nivi Løvstrøm" userId="2da3626b89c32307" providerId="LiveId" clId="{8059D89E-941D-A848-83B4-E4700A9B147E}" dt="2023-09-01T00:01:51.939" v="1557" actId="20577"/>
        <pc:sldMkLst>
          <pc:docMk/>
          <pc:sldMk cId="3642876712" sldId="376"/>
        </pc:sldMkLst>
        <pc:spChg chg="del">
          <ac:chgData name="Qivioq Nivi Løvstrøm" userId="2da3626b89c32307" providerId="LiveId" clId="{8059D89E-941D-A848-83B4-E4700A9B147E}" dt="2023-09-01T00:00:37.340" v="1538" actId="478"/>
          <ac:spMkLst>
            <pc:docMk/>
            <pc:sldMk cId="3642876712" sldId="376"/>
            <ac:spMk id="5" creationId="{1351C9B9-AF8D-473E-841E-267DFE604EB2}"/>
          </ac:spMkLst>
        </pc:spChg>
        <pc:spChg chg="add del mod">
          <ac:chgData name="Qivioq Nivi Løvstrøm" userId="2da3626b89c32307" providerId="LiveId" clId="{8059D89E-941D-A848-83B4-E4700A9B147E}" dt="2023-09-01T00:00:59.115" v="1544" actId="478"/>
          <ac:spMkLst>
            <pc:docMk/>
            <pc:sldMk cId="3642876712" sldId="376"/>
            <ac:spMk id="10" creationId="{0D6392A5-6583-2A5C-21DB-FF95B8B456DD}"/>
          </ac:spMkLst>
        </pc:spChg>
        <pc:spChg chg="mod">
          <ac:chgData name="Qivioq Nivi Løvstrøm" userId="2da3626b89c32307" providerId="LiveId" clId="{8059D89E-941D-A848-83B4-E4700A9B147E}" dt="2023-09-01T00:01:51.939" v="1557" actId="20577"/>
          <ac:spMkLst>
            <pc:docMk/>
            <pc:sldMk cId="3642876712" sldId="376"/>
            <ac:spMk id="11" creationId="{9505EA57-A5A9-4001-A2A1-03F0A7B737EB}"/>
          </ac:spMkLst>
        </pc:spChg>
        <pc:picChg chg="del">
          <ac:chgData name="Qivioq Nivi Løvstrøm" userId="2da3626b89c32307" providerId="LiveId" clId="{8059D89E-941D-A848-83B4-E4700A9B147E}" dt="2023-09-01T00:00:32.559" v="1537" actId="478"/>
          <ac:picMkLst>
            <pc:docMk/>
            <pc:sldMk cId="3642876712" sldId="376"/>
            <ac:picMk id="4" creationId="{D700DC70-DD55-4538-8AC7-21274CAEF6A0}"/>
          </ac:picMkLst>
        </pc:picChg>
        <pc:picChg chg="del">
          <ac:chgData name="Qivioq Nivi Løvstrøm" userId="2da3626b89c32307" providerId="LiveId" clId="{8059D89E-941D-A848-83B4-E4700A9B147E}" dt="2023-09-01T00:00:51.937" v="1543" actId="478"/>
          <ac:picMkLst>
            <pc:docMk/>
            <pc:sldMk cId="3642876712" sldId="376"/>
            <ac:picMk id="6" creationId="{7F0001AF-4F6F-479C-92DA-58D101647104}"/>
          </ac:picMkLst>
        </pc:picChg>
        <pc:picChg chg="del">
          <ac:chgData name="Qivioq Nivi Løvstrøm" userId="2da3626b89c32307" providerId="LiveId" clId="{8059D89E-941D-A848-83B4-E4700A9B147E}" dt="2023-09-01T00:00:50.254" v="1542" actId="478"/>
          <ac:picMkLst>
            <pc:docMk/>
            <pc:sldMk cId="3642876712" sldId="376"/>
            <ac:picMk id="7" creationId="{9ED38F40-B04F-4B89-9B93-06C59A5E633D}"/>
          </ac:picMkLst>
        </pc:picChg>
        <pc:picChg chg="del">
          <ac:chgData name="Qivioq Nivi Løvstrøm" userId="2da3626b89c32307" providerId="LiveId" clId="{8059D89E-941D-A848-83B4-E4700A9B147E}" dt="2023-09-01T00:00:47.363" v="1541" actId="478"/>
          <ac:picMkLst>
            <pc:docMk/>
            <pc:sldMk cId="3642876712" sldId="376"/>
            <ac:picMk id="8" creationId="{DB238D1B-91D1-411D-BBE5-5C175BFE6306}"/>
          </ac:picMkLst>
        </pc:picChg>
        <pc:picChg chg="del mod">
          <ac:chgData name="Qivioq Nivi Løvstrøm" userId="2da3626b89c32307" providerId="LiveId" clId="{8059D89E-941D-A848-83B4-E4700A9B147E}" dt="2023-09-01T00:00:45.738" v="1540" actId="478"/>
          <ac:picMkLst>
            <pc:docMk/>
            <pc:sldMk cId="3642876712" sldId="376"/>
            <ac:picMk id="9" creationId="{F46E20DB-580B-4DAD-BCAF-7A55E5AFE664}"/>
          </ac:picMkLst>
        </pc:picChg>
        <pc:picChg chg="add">
          <ac:chgData name="Qivioq Nivi Løvstrøm" userId="2da3626b89c32307" providerId="LiveId" clId="{8059D89E-941D-A848-83B4-E4700A9B147E}" dt="2023-09-01T00:01:08.623" v="1545" actId="22"/>
          <ac:picMkLst>
            <pc:docMk/>
            <pc:sldMk cId="3642876712" sldId="376"/>
            <ac:picMk id="13" creationId="{0AF3E846-F8CC-E853-A556-9D5C7743D9FF}"/>
          </ac:picMkLst>
        </pc:picChg>
      </pc:sldChg>
      <pc:sldChg chg="addSp delSp modSp add ord">
        <pc:chgData name="Qivioq Nivi Løvstrøm" userId="2da3626b89c32307" providerId="LiveId" clId="{8059D89E-941D-A848-83B4-E4700A9B147E}" dt="2023-09-01T00:03:21.749" v="1569" actId="1076"/>
        <pc:sldMkLst>
          <pc:docMk/>
          <pc:sldMk cId="3633822736" sldId="377"/>
        </pc:sldMkLst>
        <pc:spChg chg="del mod">
          <ac:chgData name="Qivioq Nivi Løvstrøm" userId="2da3626b89c32307" providerId="LiveId" clId="{8059D89E-941D-A848-83B4-E4700A9B147E}" dt="2023-09-01T00:02:32.016" v="1561" actId="478"/>
          <ac:spMkLst>
            <pc:docMk/>
            <pc:sldMk cId="3633822736" sldId="377"/>
            <ac:spMk id="5" creationId="{1351C9B9-AF8D-473E-841E-267DFE604EB2}"/>
          </ac:spMkLst>
        </pc:spChg>
        <pc:spChg chg="add del mod">
          <ac:chgData name="Qivioq Nivi Løvstrøm" userId="2da3626b89c32307" providerId="LiveId" clId="{8059D89E-941D-A848-83B4-E4700A9B147E}" dt="2023-09-01T00:02:52.816" v="1567" actId="478"/>
          <ac:spMkLst>
            <pc:docMk/>
            <pc:sldMk cId="3633822736" sldId="377"/>
            <ac:spMk id="10" creationId="{9BBC697C-3E4D-1502-103A-F24E985BD6BE}"/>
          </ac:spMkLst>
        </pc:spChg>
        <pc:spChg chg="mod">
          <ac:chgData name="Qivioq Nivi Løvstrøm" userId="2da3626b89c32307" providerId="LiveId" clId="{8059D89E-941D-A848-83B4-E4700A9B147E}" dt="2023-09-01T00:02:58.864" v="1568" actId="2711"/>
          <ac:spMkLst>
            <pc:docMk/>
            <pc:sldMk cId="3633822736" sldId="377"/>
            <ac:spMk id="11" creationId="{9505EA57-A5A9-4001-A2A1-03F0A7B737EB}"/>
          </ac:spMkLst>
        </pc:spChg>
        <pc:picChg chg="del">
          <ac:chgData name="Qivioq Nivi Løvstrøm" userId="2da3626b89c32307" providerId="LiveId" clId="{8059D89E-941D-A848-83B4-E4700A9B147E}" dt="2023-09-01T00:02:24.925" v="1559" actId="478"/>
          <ac:picMkLst>
            <pc:docMk/>
            <pc:sldMk cId="3633822736" sldId="377"/>
            <ac:picMk id="4" creationId="{D700DC70-DD55-4538-8AC7-21274CAEF6A0}"/>
          </ac:picMkLst>
        </pc:picChg>
        <pc:picChg chg="del">
          <ac:chgData name="Qivioq Nivi Løvstrøm" userId="2da3626b89c32307" providerId="LiveId" clId="{8059D89E-941D-A848-83B4-E4700A9B147E}" dt="2023-09-01T00:02:40.325" v="1565" actId="478"/>
          <ac:picMkLst>
            <pc:docMk/>
            <pc:sldMk cId="3633822736" sldId="377"/>
            <ac:picMk id="6" creationId="{7F0001AF-4F6F-479C-92DA-58D101647104}"/>
          </ac:picMkLst>
        </pc:picChg>
        <pc:picChg chg="del">
          <ac:chgData name="Qivioq Nivi Løvstrøm" userId="2da3626b89c32307" providerId="LiveId" clId="{8059D89E-941D-A848-83B4-E4700A9B147E}" dt="2023-09-01T00:02:38.091" v="1564" actId="478"/>
          <ac:picMkLst>
            <pc:docMk/>
            <pc:sldMk cId="3633822736" sldId="377"/>
            <ac:picMk id="7" creationId="{9ED38F40-B04F-4B89-9B93-06C59A5E633D}"/>
          </ac:picMkLst>
        </pc:picChg>
        <pc:picChg chg="del">
          <ac:chgData name="Qivioq Nivi Løvstrøm" userId="2da3626b89c32307" providerId="LiveId" clId="{8059D89E-941D-A848-83B4-E4700A9B147E}" dt="2023-09-01T00:02:36.049" v="1563" actId="478"/>
          <ac:picMkLst>
            <pc:docMk/>
            <pc:sldMk cId="3633822736" sldId="377"/>
            <ac:picMk id="8" creationId="{DB238D1B-91D1-411D-BBE5-5C175BFE6306}"/>
          </ac:picMkLst>
        </pc:picChg>
        <pc:picChg chg="del">
          <ac:chgData name="Qivioq Nivi Løvstrøm" userId="2da3626b89c32307" providerId="LiveId" clId="{8059D89E-941D-A848-83B4-E4700A9B147E}" dt="2023-09-01T00:02:34.162" v="1562" actId="478"/>
          <ac:picMkLst>
            <pc:docMk/>
            <pc:sldMk cId="3633822736" sldId="377"/>
            <ac:picMk id="9" creationId="{F46E20DB-580B-4DAD-BCAF-7A55E5AFE664}"/>
          </ac:picMkLst>
        </pc:picChg>
        <pc:picChg chg="add">
          <ac:chgData name="Qivioq Nivi Løvstrøm" userId="2da3626b89c32307" providerId="LiveId" clId="{8059D89E-941D-A848-83B4-E4700A9B147E}" dt="2023-09-01T00:02:49.495" v="1566" actId="22"/>
          <ac:picMkLst>
            <pc:docMk/>
            <pc:sldMk cId="3633822736" sldId="377"/>
            <ac:picMk id="13" creationId="{B701DDBD-E941-0B94-95B9-CD2A3DF67B2A}"/>
          </ac:picMkLst>
        </pc:picChg>
      </pc:sldChg>
      <pc:sldChg chg="addSp delSp modSp add ord">
        <pc:chgData name="Qivioq Nivi Løvstrøm" userId="2da3626b89c32307" providerId="LiveId" clId="{8059D89E-941D-A848-83B4-E4700A9B147E}" dt="2023-09-01T00:29:42.103" v="2173" actId="255"/>
        <pc:sldMkLst>
          <pc:docMk/>
          <pc:sldMk cId="2474418048" sldId="383"/>
        </pc:sldMkLst>
        <pc:spChg chg="del mod">
          <ac:chgData name="Qivioq Nivi Løvstrøm" userId="2da3626b89c32307" providerId="LiveId" clId="{8059D89E-941D-A848-83B4-E4700A9B147E}" dt="2023-08-31T23:52:24.785" v="1480" actId="478"/>
          <ac:spMkLst>
            <pc:docMk/>
            <pc:sldMk cId="2474418048" sldId="383"/>
            <ac:spMk id="5" creationId="{1351C9B9-AF8D-473E-841E-267DFE604EB2}"/>
          </ac:spMkLst>
        </pc:spChg>
        <pc:spChg chg="add del mod">
          <ac:chgData name="Qivioq Nivi Løvstrøm" userId="2da3626b89c32307" providerId="LiveId" clId="{8059D89E-941D-A848-83B4-E4700A9B147E}" dt="2023-08-31T23:52:34.956" v="1482" actId="478"/>
          <ac:spMkLst>
            <pc:docMk/>
            <pc:sldMk cId="2474418048" sldId="383"/>
            <ac:spMk id="10" creationId="{7635877B-6921-E815-F7D6-D6D913E406B0}"/>
          </ac:spMkLst>
        </pc:spChg>
        <pc:spChg chg="mod">
          <ac:chgData name="Qivioq Nivi Løvstrøm" userId="2da3626b89c32307" providerId="LiveId" clId="{8059D89E-941D-A848-83B4-E4700A9B147E}" dt="2023-09-01T00:29:42.103" v="2173" actId="255"/>
          <ac:spMkLst>
            <pc:docMk/>
            <pc:sldMk cId="2474418048" sldId="383"/>
            <ac:spMk id="11" creationId="{9505EA57-A5A9-4001-A2A1-03F0A7B737EB}"/>
          </ac:spMkLst>
        </pc:spChg>
        <pc:picChg chg="del">
          <ac:chgData name="Qivioq Nivi Løvstrøm" userId="2da3626b89c32307" providerId="LiveId" clId="{8059D89E-941D-A848-83B4-E4700A9B147E}" dt="2023-08-31T23:52:12.457" v="1476" actId="478"/>
          <ac:picMkLst>
            <pc:docMk/>
            <pc:sldMk cId="2474418048" sldId="383"/>
            <ac:picMk id="4" creationId="{D700DC70-DD55-4538-8AC7-21274CAEF6A0}"/>
          </ac:picMkLst>
        </pc:picChg>
        <pc:picChg chg="del">
          <ac:chgData name="Qivioq Nivi Løvstrøm" userId="2da3626b89c32307" providerId="LiveId" clId="{8059D89E-941D-A848-83B4-E4700A9B147E}" dt="2023-08-31T23:52:17.763" v="1478" actId="478"/>
          <ac:picMkLst>
            <pc:docMk/>
            <pc:sldMk cId="2474418048" sldId="383"/>
            <ac:picMk id="6" creationId="{7F0001AF-4F6F-479C-92DA-58D101647104}"/>
          </ac:picMkLst>
        </pc:picChg>
        <pc:picChg chg="del">
          <ac:chgData name="Qivioq Nivi Løvstrøm" userId="2da3626b89c32307" providerId="LiveId" clId="{8059D89E-941D-A848-83B4-E4700A9B147E}" dt="2023-08-31T23:52:15.441" v="1477" actId="478"/>
          <ac:picMkLst>
            <pc:docMk/>
            <pc:sldMk cId="2474418048" sldId="383"/>
            <ac:picMk id="7" creationId="{9ED38F40-B04F-4B89-9B93-06C59A5E633D}"/>
          </ac:picMkLst>
        </pc:picChg>
        <pc:picChg chg="del">
          <ac:chgData name="Qivioq Nivi Løvstrøm" userId="2da3626b89c32307" providerId="LiveId" clId="{8059D89E-941D-A848-83B4-E4700A9B147E}" dt="2023-08-31T23:52:37.407" v="1483" actId="478"/>
          <ac:picMkLst>
            <pc:docMk/>
            <pc:sldMk cId="2474418048" sldId="383"/>
            <ac:picMk id="8" creationId="{DB238D1B-91D1-411D-BBE5-5C175BFE6306}"/>
          </ac:picMkLst>
        </pc:picChg>
        <pc:picChg chg="del">
          <ac:chgData name="Qivioq Nivi Løvstrøm" userId="2da3626b89c32307" providerId="LiveId" clId="{8059D89E-941D-A848-83B4-E4700A9B147E}" dt="2023-08-31T23:52:28.616" v="1481" actId="478"/>
          <ac:picMkLst>
            <pc:docMk/>
            <pc:sldMk cId="2474418048" sldId="383"/>
            <ac:picMk id="9" creationId="{F46E20DB-580B-4DAD-BCAF-7A55E5AFE664}"/>
          </ac:picMkLst>
        </pc:picChg>
        <pc:picChg chg="add">
          <ac:chgData name="Qivioq Nivi Løvstrøm" userId="2da3626b89c32307" providerId="LiveId" clId="{8059D89E-941D-A848-83B4-E4700A9B147E}" dt="2023-08-31T23:52:48.771" v="1484" actId="22"/>
          <ac:picMkLst>
            <pc:docMk/>
            <pc:sldMk cId="2474418048" sldId="383"/>
            <ac:picMk id="13" creationId="{5746E6A5-934F-A3FB-1C8F-795A2058DA08}"/>
          </ac:picMkLst>
        </pc:picChg>
        <pc:picChg chg="add mod">
          <ac:chgData name="Qivioq Nivi Løvstrøm" userId="2da3626b89c32307" providerId="LiveId" clId="{8059D89E-941D-A848-83B4-E4700A9B147E}" dt="2023-08-31T23:54:45.319" v="1491" actId="1076"/>
          <ac:picMkLst>
            <pc:docMk/>
            <pc:sldMk cId="2474418048" sldId="383"/>
            <ac:picMk id="14" creationId="{1C488A4B-BC79-412C-98F3-6F0DC723B549}"/>
          </ac:picMkLst>
        </pc:picChg>
        <pc:picChg chg="add mod">
          <ac:chgData name="Qivioq Nivi Løvstrøm" userId="2da3626b89c32307" providerId="LiveId" clId="{8059D89E-941D-A848-83B4-E4700A9B147E}" dt="2023-08-31T23:54:54.456" v="1493" actId="1076"/>
          <ac:picMkLst>
            <pc:docMk/>
            <pc:sldMk cId="2474418048" sldId="383"/>
            <ac:picMk id="15" creationId="{82BF6714-73D7-C5D7-CA61-67431BBE1801}"/>
          </ac:picMkLst>
        </pc:picChg>
        <pc:picChg chg="add del mod">
          <ac:chgData name="Qivioq Nivi Løvstrøm" userId="2da3626b89c32307" providerId="LiveId" clId="{8059D89E-941D-A848-83B4-E4700A9B147E}" dt="2023-08-31T23:55:05.126" v="1496" actId="478"/>
          <ac:picMkLst>
            <pc:docMk/>
            <pc:sldMk cId="2474418048" sldId="383"/>
            <ac:picMk id="16" creationId="{44679D67-4E9A-74F2-ECFB-781D93DE665B}"/>
          </ac:picMkLst>
        </pc:picChg>
        <pc:picChg chg="add mod">
          <ac:chgData name="Qivioq Nivi Løvstrøm" userId="2da3626b89c32307" providerId="LiveId" clId="{8059D89E-941D-A848-83B4-E4700A9B147E}" dt="2023-08-31T23:55:23.600" v="1498" actId="1076"/>
          <ac:picMkLst>
            <pc:docMk/>
            <pc:sldMk cId="2474418048" sldId="383"/>
            <ac:picMk id="17" creationId="{F5154233-C0EF-4CC1-7467-45918F223BAA}"/>
          </ac:picMkLst>
        </pc:picChg>
      </pc:sldChg>
      <pc:sldChg chg="modSp add">
        <pc:chgData name="Qivioq Nivi Løvstrøm" userId="2da3626b89c32307" providerId="LiveId" clId="{8059D89E-941D-A848-83B4-E4700A9B147E}" dt="2023-09-01T00:01:25.795" v="1547" actId="20577"/>
        <pc:sldMkLst>
          <pc:docMk/>
          <pc:sldMk cId="2891883280" sldId="384"/>
        </pc:sldMkLst>
        <pc:spChg chg="mod">
          <ac:chgData name="Qivioq Nivi Løvstrøm" userId="2da3626b89c32307" providerId="LiveId" clId="{8059D89E-941D-A848-83B4-E4700A9B147E}" dt="2023-09-01T00:01:25.795" v="1547" actId="20577"/>
          <ac:spMkLst>
            <pc:docMk/>
            <pc:sldMk cId="2891883280" sldId="384"/>
            <ac:spMk id="11" creationId="{9505EA57-A5A9-4001-A2A1-03F0A7B737EB}"/>
          </ac:spMkLst>
        </pc:spChg>
      </pc:sldChg>
      <pc:sldChg chg="addSp delSp modSp add">
        <pc:chgData name="Qivioq Nivi Løvstrøm" userId="2da3626b89c32307" providerId="LiveId" clId="{8059D89E-941D-A848-83B4-E4700A9B147E}" dt="2023-09-01T00:20:59.883" v="1920" actId="22"/>
        <pc:sldMkLst>
          <pc:docMk/>
          <pc:sldMk cId="85711990" sldId="385"/>
        </pc:sldMkLst>
        <pc:spChg chg="mod">
          <ac:chgData name="Qivioq Nivi Løvstrøm" userId="2da3626b89c32307" providerId="LiveId" clId="{8059D89E-941D-A848-83B4-E4700A9B147E}" dt="2023-09-01T00:19:27.226" v="1898" actId="1076"/>
          <ac:spMkLst>
            <pc:docMk/>
            <pc:sldMk cId="85711990" sldId="385"/>
            <ac:spMk id="2" creationId="{F4885974-1389-E9CF-7907-A2E78082E1D0}"/>
          </ac:spMkLst>
        </pc:spChg>
        <pc:spChg chg="mod">
          <ac:chgData name="Qivioq Nivi Løvstrøm" userId="2da3626b89c32307" providerId="LiveId" clId="{8059D89E-941D-A848-83B4-E4700A9B147E}" dt="2023-09-01T00:20:42.097" v="1918" actId="14100"/>
          <ac:spMkLst>
            <pc:docMk/>
            <pc:sldMk cId="85711990" sldId="385"/>
            <ac:spMk id="3" creationId="{0D2D7BBD-0440-6DF3-540F-56B36F05699D}"/>
          </ac:spMkLst>
        </pc:spChg>
        <pc:spChg chg="del">
          <ac:chgData name="Qivioq Nivi Løvstrøm" userId="2da3626b89c32307" providerId="LiveId" clId="{8059D89E-941D-A848-83B4-E4700A9B147E}" dt="2023-09-01T00:19:37.201" v="1901" actId="478"/>
          <ac:spMkLst>
            <pc:docMk/>
            <pc:sldMk cId="85711990" sldId="385"/>
            <ac:spMk id="4" creationId="{E60B7899-D0BF-89DF-396E-9EB5CF6B9F86}"/>
          </ac:spMkLst>
        </pc:spChg>
        <pc:picChg chg="add">
          <ac:chgData name="Qivioq Nivi Løvstrøm" userId="2da3626b89c32307" providerId="LiveId" clId="{8059D89E-941D-A848-83B4-E4700A9B147E}" dt="2023-09-01T00:20:59.883" v="1920" actId="22"/>
          <ac:picMkLst>
            <pc:docMk/>
            <pc:sldMk cId="85711990" sldId="385"/>
            <ac:picMk id="6" creationId="{E33F572E-4A89-1362-6861-646AA647E65D}"/>
          </ac:picMkLst>
        </pc:picChg>
        <pc:picChg chg="del">
          <ac:chgData name="Qivioq Nivi Løvstrøm" userId="2da3626b89c32307" providerId="LiveId" clId="{8059D89E-941D-A848-83B4-E4700A9B147E}" dt="2023-09-01T00:19:33.852" v="1900" actId="478"/>
          <ac:picMkLst>
            <pc:docMk/>
            <pc:sldMk cId="85711990" sldId="385"/>
            <ac:picMk id="7" creationId="{E73A5047-16FC-E254-0D36-4FA2B940FD6A}"/>
          </ac:picMkLst>
        </pc:picChg>
        <pc:picChg chg="del">
          <ac:chgData name="Qivioq Nivi Løvstrøm" userId="2da3626b89c32307" providerId="LiveId" clId="{8059D89E-941D-A848-83B4-E4700A9B147E}" dt="2023-09-01T00:19:30.091" v="1899" actId="478"/>
          <ac:picMkLst>
            <pc:docMk/>
            <pc:sldMk cId="85711990" sldId="385"/>
            <ac:picMk id="9" creationId="{D0A08BD8-E9F0-C11E-CE8C-9EA4EEE5F0D3}"/>
          </ac:picMkLst>
        </pc:picChg>
      </pc:sldChg>
      <pc:sldChg chg="modSp add del">
        <pc:chgData name="Qivioq Nivi Løvstrøm" userId="2da3626b89c32307" providerId="LiveId" clId="{8059D89E-941D-A848-83B4-E4700A9B147E}" dt="2023-09-01T00:18:04.873" v="1896" actId="2696"/>
        <pc:sldMkLst>
          <pc:docMk/>
          <pc:sldMk cId="1452208519" sldId="385"/>
        </pc:sldMkLst>
        <pc:spChg chg="mod">
          <ac:chgData name="Qivioq Nivi Løvstrøm" userId="2da3626b89c32307" providerId="LiveId" clId="{8059D89E-941D-A848-83B4-E4700A9B147E}" dt="2023-09-01T00:05:13.598" v="1593" actId="20577"/>
          <ac:spMkLst>
            <pc:docMk/>
            <pc:sldMk cId="1452208519" sldId="385"/>
            <ac:spMk id="2" creationId="{A5D69BB0-7EFD-4988-A104-9122A25E3365}"/>
          </ac:spMkLst>
        </pc:spChg>
        <pc:spChg chg="mod">
          <ac:chgData name="Qivioq Nivi Løvstrøm" userId="2da3626b89c32307" providerId="LiveId" clId="{8059D89E-941D-A848-83B4-E4700A9B147E}" dt="2023-09-01T00:10:45.958" v="1873" actId="20577"/>
          <ac:spMkLst>
            <pc:docMk/>
            <pc:sldMk cId="1452208519" sldId="385"/>
            <ac:spMk id="11" creationId="{9505EA57-A5A9-4001-A2A1-03F0A7B737EB}"/>
          </ac:spMkLst>
        </pc:spChg>
      </pc:sldChg>
      <pc:sldChg chg="delSp modSp add">
        <pc:chgData name="Qivioq Nivi Løvstrøm" userId="2da3626b89c32307" providerId="LiveId" clId="{8059D89E-941D-A848-83B4-E4700A9B147E}" dt="2023-09-01T00:22:23.319" v="1948" actId="20577"/>
        <pc:sldMkLst>
          <pc:docMk/>
          <pc:sldMk cId="424307316" sldId="386"/>
        </pc:sldMkLst>
        <pc:spChg chg="mod">
          <ac:chgData name="Qivioq Nivi Løvstrøm" userId="2da3626b89c32307" providerId="LiveId" clId="{8059D89E-941D-A848-83B4-E4700A9B147E}" dt="2023-09-01T00:21:47.844" v="1936" actId="20577"/>
          <ac:spMkLst>
            <pc:docMk/>
            <pc:sldMk cId="424307316" sldId="386"/>
            <ac:spMk id="2" creationId="{8B87855A-EA1D-6C6F-6054-F745472B31C2}"/>
          </ac:spMkLst>
        </pc:spChg>
        <pc:spChg chg="mod">
          <ac:chgData name="Qivioq Nivi Løvstrøm" userId="2da3626b89c32307" providerId="LiveId" clId="{8059D89E-941D-A848-83B4-E4700A9B147E}" dt="2023-09-01T00:22:23.319" v="1948" actId="20577"/>
          <ac:spMkLst>
            <pc:docMk/>
            <pc:sldMk cId="424307316" sldId="386"/>
            <ac:spMk id="3" creationId="{2721258E-C49C-74EF-44CC-9081C4BCD972}"/>
          </ac:spMkLst>
        </pc:spChg>
        <pc:spChg chg="del">
          <ac:chgData name="Qivioq Nivi Løvstrøm" userId="2da3626b89c32307" providerId="LiveId" clId="{8059D89E-941D-A848-83B4-E4700A9B147E}" dt="2023-09-01T00:21:58.738" v="1939" actId="478"/>
          <ac:spMkLst>
            <pc:docMk/>
            <pc:sldMk cId="424307316" sldId="386"/>
            <ac:spMk id="4" creationId="{AA93E834-7BE3-7861-4AD3-F3801469703F}"/>
          </ac:spMkLst>
        </pc:spChg>
        <pc:picChg chg="del">
          <ac:chgData name="Qivioq Nivi Løvstrøm" userId="2da3626b89c32307" providerId="LiveId" clId="{8059D89E-941D-A848-83B4-E4700A9B147E}" dt="2023-09-01T00:21:54.864" v="1938" actId="478"/>
          <ac:picMkLst>
            <pc:docMk/>
            <pc:sldMk cId="424307316" sldId="386"/>
            <ac:picMk id="5" creationId="{F05C06D4-ACB7-FE22-A858-B15C908EFB48}"/>
          </ac:picMkLst>
        </pc:picChg>
        <pc:picChg chg="del">
          <ac:chgData name="Qivioq Nivi Løvstrøm" userId="2da3626b89c32307" providerId="LiveId" clId="{8059D89E-941D-A848-83B4-E4700A9B147E}" dt="2023-09-01T00:21:52.616" v="1937" actId="478"/>
          <ac:picMkLst>
            <pc:docMk/>
            <pc:sldMk cId="424307316" sldId="386"/>
            <ac:picMk id="7" creationId="{71B80CC2-508C-60A0-9ABD-8C329840C810}"/>
          </ac:picMkLst>
        </pc:picChg>
      </pc:sldChg>
      <pc:sldChg chg="modSp add">
        <pc:chgData name="Qivioq Nivi Løvstrøm" userId="2da3626b89c32307" providerId="LiveId" clId="{8059D89E-941D-A848-83B4-E4700A9B147E}" dt="2023-09-01T00:29:18.629" v="2169" actId="1076"/>
        <pc:sldMkLst>
          <pc:docMk/>
          <pc:sldMk cId="3221721448" sldId="387"/>
        </pc:sldMkLst>
        <pc:spChg chg="mod">
          <ac:chgData name="Qivioq Nivi Løvstrøm" userId="2da3626b89c32307" providerId="LiveId" clId="{8059D89E-941D-A848-83B4-E4700A9B147E}" dt="2023-09-01T00:29:02.013" v="2168" actId="255"/>
          <ac:spMkLst>
            <pc:docMk/>
            <pc:sldMk cId="3221721448" sldId="387"/>
            <ac:spMk id="2" creationId="{00000000-0000-0000-0000-000000000000}"/>
          </ac:spMkLst>
        </pc:spChg>
        <pc:spChg chg="mod">
          <ac:chgData name="Qivioq Nivi Løvstrøm" userId="2da3626b89c32307" providerId="LiveId" clId="{8059D89E-941D-A848-83B4-E4700A9B147E}" dt="2023-09-01T00:28:40.744" v="2163" actId="14100"/>
          <ac:spMkLst>
            <pc:docMk/>
            <pc:sldMk cId="3221721448" sldId="387"/>
            <ac:spMk id="3" creationId="{00000000-0000-0000-0000-000000000000}"/>
          </ac:spMkLst>
        </pc:spChg>
        <pc:picChg chg="mod">
          <ac:chgData name="Qivioq Nivi Løvstrøm" userId="2da3626b89c32307" providerId="LiveId" clId="{8059D89E-941D-A848-83B4-E4700A9B147E}" dt="2023-09-01T00:29:18.629" v="2169" actId="1076"/>
          <ac:picMkLst>
            <pc:docMk/>
            <pc:sldMk cId="3221721448" sldId="387"/>
            <ac:picMk id="5" creationId="{2E0B3979-FF74-8848-AEA0-B7244E8ED5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1BADBC-B5AE-45BD-8EC8-A01E7DEE1F24}" type="datetime1">
              <a:rPr lang="da-DK" smtClean="0"/>
              <a:t>31.08.2023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da-DK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117142-DF3C-442F-80CE-A01BF008ED1A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da-DK" noProof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8048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445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445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445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445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9760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9760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9760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772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effectLst/>
            </a:endParaRPr>
          </a:p>
          <a:p>
            <a:endParaRPr lang="da-DK" dirty="0">
              <a:effectLst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0DCC-C605-4C89-B249-3494FBCFD42E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995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effectLst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0DCC-C605-4C89-B249-3494FBCFD42E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540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effectLst/>
            </a:endParaRPr>
          </a:p>
          <a:p>
            <a:endParaRPr lang="da-DK" dirty="0">
              <a:effectLst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0DCC-C605-4C89-B249-3494FBCFD42E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3704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effectLst/>
            </a:endParaRPr>
          </a:p>
          <a:p>
            <a:endParaRPr lang="da-DK" dirty="0">
              <a:effectLst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0DCC-C605-4C89-B249-3494FBCFD42E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3704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effectLst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0DCC-C605-4C89-B249-3494FBCFD42E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83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823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effectLst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0DCC-C605-4C89-B249-3494FBCFD42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04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97A181B6-B371-4031-9CBE-ED0985B01CB6}" type="slidenum">
              <a:rPr lang="da-DK" smtClean="0"/>
              <a:pPr rtl="0"/>
              <a:t>7</a:t>
            </a:fld>
            <a:endParaRPr lang="da-DK" dirty="0"/>
          </a:p>
        </p:txBody>
      </p:sp>
      <p:sp>
        <p:nvSpPr>
          <p:cNvPr id="89090" name="Rektangel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ktangel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  <a:p>
            <a:pPr rtl="0"/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Inuit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Circumpolar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Conference juni 1977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Nunatsinniit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aallartitatut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peqataapput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a-DK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Ark'alo</a:t>
            </a:r>
            <a:r>
              <a:rPr lang="da-DK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Abelsen, Ivalu Egede, Malik Høegh, Karl Isaksen, Stina Jakobsen, Jonas Jeremiassen, Karl Lennert, Hans Lynge, Niels H. Lynge, Christian Nielsen, </a:t>
            </a:r>
            <a:r>
              <a:rPr lang="da-DK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Carl Christian Olsen, </a:t>
            </a:r>
            <a:r>
              <a:rPr lang="da-DK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Karl Elias Olsen, Moses Olsen, Ove Rosing Olsen, Dr. Robert Petersen, Kristian Poulsen, David </a:t>
            </a:r>
            <a:r>
              <a:rPr lang="da-DK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Qavigaq</a:t>
            </a:r>
            <a:r>
              <a:rPr lang="da-DK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Hans-Pavia Rosing.</a:t>
            </a:r>
          </a:p>
          <a:p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rt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905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Men hvad skete der i perioden mellem 50’erne og 70’erne som forklarer denne politiske opvågning i Grønland?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Denne korte trailer til filmen ”</a:t>
            </a:r>
            <a:r>
              <a:rPr lang="da-DK" sz="1200" dirty="0" err="1"/>
              <a:t>Sumé</a:t>
            </a:r>
            <a:r>
              <a:rPr lang="da-DK" sz="1200" dirty="0"/>
              <a:t> – Lyden af en revolution” kommer med en meget fin opsummering.</a:t>
            </a:r>
          </a:p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820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mbinationstegning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a-DK" noProof="0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 baseline="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B5916E-3556-4A35-AC7E-4CE4F03D4A50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 smtClean="0"/>
              <a:pPr rtl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C80C72-BE41-4560-BD74-9D64D8AA1048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da-DK"/>
              <a:t>Klik for at redigere titeltypografien i masteren</a:t>
            </a:r>
            <a:endParaRPr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a-DK"/>
              <a:t>Klik for at redigere teksttypografierne i masteren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39084-3B72-4ED2-8F2E-2EDAC78CD4A6}" type="datetime1">
              <a:rPr lang="da-DK" smtClean="0"/>
              <a:t>31.08.2023</a:t>
            </a:fld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AD8CBB-93CF-4765-B9C4-D55E47503248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6F596D-B9CB-42EE-BC01-8886E21296D0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28A4A0-5539-42B9-99D1-214E260CED45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spc="-8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spc="-80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F35121-FBC2-4F7D-970B-C0A001BC1C66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45DFD4-601A-4B84-ACE8-F258018D960F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"/>
              <a:t>Tilføj en sidefod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8F2C0A-7376-4F99-A6E0-F8296D79A4B5}" type="datetime1">
              <a:rPr lang="da-DK" smtClean="0"/>
              <a:t>31.08.2023</a:t>
            </a:fld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da-DK" noProof="0" dirty="0"/>
              <a:t>Klik for at redigere </a:t>
            </a:r>
            <a:r>
              <a:rPr lang="da-DK" noProof="0" dirty="0" err="1"/>
              <a:t>titeltypogra-fier</a:t>
            </a:r>
            <a:r>
              <a:rPr lang="da-DK" noProof="0" dirty="0"/>
              <a:t>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07E826-8D2D-4E60-A144-96976411A15F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da-DK" noProof="0" dirty="0"/>
              <a:t>Klik for at redigere </a:t>
            </a:r>
            <a:r>
              <a:rPr lang="da-DK" noProof="0" dirty="0" err="1"/>
              <a:t>titeltypogra-fier</a:t>
            </a:r>
            <a:r>
              <a:rPr lang="da-DK" noProof="0" dirty="0"/>
              <a:t> i master</a:t>
            </a:r>
          </a:p>
        </p:txBody>
      </p:sp>
      <p:sp>
        <p:nvSpPr>
          <p:cNvPr id="3" name="Pladsholder til billede 2" descr="En tom pladsholder til at tilføje et billede. Klik på pladsholderen, og vælg det billede, du vil tilføje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9A004-E2A7-41FC-BCE2-A5E9145D075D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da-DK" sz="2400" noProof="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 dirty="0"/>
              <a:t>Klik for at redigere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19DED3-7907-4AA0-AFD4-96FFBF3FAAD8}" type="datetime1">
              <a:rPr lang="da-DK" noProof="0" smtClean="0"/>
              <a:t>31.08.2023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da-DK" noProof="0" smtClean="0"/>
              <a:pPr rtl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spc="-8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umanrights.g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eP8nTGOAJ0?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da-DK" dirty="0"/>
              <a:t>The </a:t>
            </a:r>
            <a:r>
              <a:rPr lang="da-DK" dirty="0" err="1"/>
              <a:t>rights</a:t>
            </a:r>
            <a:r>
              <a:rPr lang="da-DK" dirty="0"/>
              <a:t> of </a:t>
            </a:r>
            <a:r>
              <a:rPr lang="da-DK" dirty="0" err="1"/>
              <a:t>indigenous</a:t>
            </a:r>
            <a:r>
              <a:rPr lang="da-DK" dirty="0"/>
              <a:t> </a:t>
            </a:r>
            <a:r>
              <a:rPr lang="da-DK" dirty="0" err="1"/>
              <a:t>peoples</a:t>
            </a:r>
            <a:r>
              <a:rPr lang="da-DK" dirty="0"/>
              <a:t> and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influence</a:t>
            </a:r>
            <a:r>
              <a:rPr lang="da-DK" dirty="0"/>
              <a:t> On the </a:t>
            </a:r>
            <a:r>
              <a:rPr lang="da-DK" dirty="0" err="1"/>
              <a:t>histor</a:t>
            </a:r>
            <a:r>
              <a:rPr lang="en-GB" dirty="0"/>
              <a:t>y</a:t>
            </a:r>
            <a:r>
              <a:rPr lang="da-DK" dirty="0"/>
              <a:t> of Greenland</a:t>
            </a: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a-DK" dirty="0"/>
              <a:t>NAAPITTA september 1st 2023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2E6E4405-FD77-86A7-B65D-8F1B09FA9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3" y="397768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2550" y="317947"/>
            <a:ext cx="9737935" cy="1325562"/>
          </a:xfrm>
        </p:spPr>
        <p:txBody>
          <a:bodyPr rtlCol="0"/>
          <a:lstStyle/>
          <a:p>
            <a:pPr rtl="0"/>
            <a:r>
              <a:rPr lang="da-DK" dirty="0"/>
              <a:t>Greenland's </a:t>
            </a:r>
            <a:r>
              <a:rPr lang="da-DK" dirty="0" err="1"/>
              <a:t>influence</a:t>
            </a:r>
            <a:r>
              <a:rPr lang="da-DK" dirty="0"/>
              <a:t> </a:t>
            </a:r>
            <a:br>
              <a:rPr lang="en-GB" dirty="0"/>
            </a:br>
            <a:r>
              <a:rPr lang="da-DK" dirty="0" err="1"/>
              <a:t>locally</a:t>
            </a:r>
            <a:r>
              <a:rPr lang="da-DK" dirty="0"/>
              <a:t> and </a:t>
            </a:r>
            <a:r>
              <a:rPr lang="da-DK" dirty="0" err="1"/>
              <a:t>internationally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>
          <a:xfrm>
            <a:off x="622550" y="1828800"/>
            <a:ext cx="10703098" cy="434340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da-DK" dirty="0"/>
              <a:t>We have </a:t>
            </a:r>
            <a:r>
              <a:rPr lang="en-GB" dirty="0"/>
              <a:t>various </a:t>
            </a:r>
            <a:r>
              <a:rPr lang="en-GB" dirty="0" err="1"/>
              <a:t>represenatations</a:t>
            </a:r>
            <a:r>
              <a:rPr lang="en-GB" dirty="0"/>
              <a:t> in the world:</a:t>
            </a:r>
          </a:p>
          <a:p>
            <a:pPr rtl="0">
              <a:lnSpc>
                <a:spcPct val="100000"/>
              </a:lnSpc>
            </a:pPr>
            <a:r>
              <a:rPr lang="en-GB" sz="2300" dirty="0"/>
              <a:t>Our representation to the EU in </a:t>
            </a:r>
            <a:r>
              <a:rPr lang="da-DK" sz="2300" dirty="0"/>
              <a:t>Brussels</a:t>
            </a:r>
            <a:r>
              <a:rPr lang="en-GB" sz="2300" dirty="0"/>
              <a:t> </a:t>
            </a:r>
            <a:r>
              <a:rPr lang="da-DK" sz="2600" dirty="0"/>
              <a:t>🇪🇺</a:t>
            </a:r>
            <a:endParaRPr lang="en-GB" sz="2600" dirty="0"/>
          </a:p>
          <a:p>
            <a:pPr rtl="0">
              <a:lnSpc>
                <a:spcPct val="100000"/>
              </a:lnSpc>
            </a:pPr>
            <a:r>
              <a:rPr lang="da-DK" sz="2300" dirty="0"/>
              <a:t> Washington D.C. 🇺🇲</a:t>
            </a:r>
            <a:endParaRPr lang="en-GB" sz="2300" dirty="0"/>
          </a:p>
          <a:p>
            <a:pPr rtl="0">
              <a:lnSpc>
                <a:spcPct val="100000"/>
              </a:lnSpc>
            </a:pPr>
            <a:r>
              <a:rPr lang="da-DK" sz="2300" dirty="0"/>
              <a:t> Copenhagen</a:t>
            </a:r>
            <a:r>
              <a:rPr lang="en-GB" sz="2300" dirty="0"/>
              <a:t> </a:t>
            </a:r>
            <a:r>
              <a:rPr lang="da-DK" sz="2300" dirty="0"/>
              <a:t>🇩🇰</a:t>
            </a:r>
            <a:endParaRPr lang="en-GB" sz="2300" dirty="0"/>
          </a:p>
          <a:p>
            <a:pPr rtl="0">
              <a:lnSpc>
                <a:spcPct val="100000"/>
              </a:lnSpc>
            </a:pPr>
            <a:r>
              <a:rPr lang="da-DK" sz="2300" dirty="0"/>
              <a:t>Reykjavik</a:t>
            </a:r>
            <a:r>
              <a:rPr lang="en-GB" sz="2300" dirty="0"/>
              <a:t> 🇮🇸</a:t>
            </a:r>
          </a:p>
          <a:p>
            <a:pPr rtl="0">
              <a:lnSpc>
                <a:spcPct val="100000"/>
              </a:lnSpc>
            </a:pPr>
            <a:r>
              <a:rPr lang="da-DK" sz="2300" dirty="0"/>
              <a:t>Beijing</a:t>
            </a:r>
            <a:r>
              <a:rPr lang="en-GB" sz="2300" dirty="0"/>
              <a:t> </a:t>
            </a:r>
            <a:r>
              <a:rPr lang="da-DK" sz="2300" dirty="0"/>
              <a:t>🇨🇳 </a:t>
            </a:r>
            <a:endParaRPr lang="en-GB" sz="2300" dirty="0"/>
          </a:p>
          <a:p>
            <a:pPr marL="45720" indent="0" rtl="0">
              <a:buNone/>
            </a:pPr>
            <a:r>
              <a:rPr lang="da-DK" dirty="0" err="1"/>
              <a:t>where</a:t>
            </a:r>
            <a:r>
              <a:rPr lang="en-GB" dirty="0"/>
              <a:t> we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for Greenland's </a:t>
            </a:r>
            <a:r>
              <a:rPr lang="da-DK" dirty="0" err="1"/>
              <a:t>interests</a:t>
            </a:r>
            <a:r>
              <a:rPr lang="da-DK" dirty="0"/>
              <a:t>.</a:t>
            </a:r>
            <a:endParaRPr lang="da-DK" spc="-80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B8315EF3-7F09-93C1-A070-EBE816E8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3" descr="Earth globe: Americas with solid fill">
            <a:extLst>
              <a:ext uri="{FF2B5EF4-FFF2-40B4-BE49-F238E27FC236}">
                <a16:creationId xmlns:a16="http://schemas.microsoft.com/office/drawing/2014/main" id="{002EC5F3-C121-CBFD-6CEA-914B3CC93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8317" y="4847492"/>
            <a:ext cx="2010508" cy="20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3279" y="274638"/>
            <a:ext cx="9737935" cy="1325562"/>
          </a:xfrm>
        </p:spPr>
        <p:txBody>
          <a:bodyPr rtlCol="0"/>
          <a:lstStyle/>
          <a:p>
            <a:pPr rtl="0"/>
            <a:r>
              <a:rPr lang="da-DK" dirty="0"/>
              <a:t>Greenland's </a:t>
            </a:r>
            <a:r>
              <a:rPr lang="da-DK" dirty="0" err="1"/>
              <a:t>influence</a:t>
            </a:r>
            <a:r>
              <a:rPr lang="da-DK" dirty="0"/>
              <a:t> </a:t>
            </a:r>
            <a:br>
              <a:rPr lang="en-GB" dirty="0"/>
            </a:br>
            <a:r>
              <a:rPr lang="da-DK" dirty="0" err="1"/>
              <a:t>locally</a:t>
            </a:r>
            <a:r>
              <a:rPr lang="da-DK" dirty="0"/>
              <a:t> and </a:t>
            </a:r>
            <a:r>
              <a:rPr lang="da-DK" dirty="0" err="1"/>
              <a:t>internationally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>
          <a:xfrm>
            <a:off x="1233278" y="3026832"/>
            <a:ext cx="9244221" cy="3145367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Greenland</a:t>
            </a:r>
            <a:r>
              <a:rPr lang="da-DK" dirty="0"/>
              <a:t> ha</a:t>
            </a:r>
            <a:r>
              <a:rPr lang="en-GB" dirty="0"/>
              <a:t>s</a:t>
            </a:r>
            <a:r>
              <a:rPr lang="da-DK" dirty="0"/>
              <a:t> laid a neutral basis for the </a:t>
            </a:r>
            <a:r>
              <a:rPr lang="da-DK" b="1" dirty="0"/>
              <a:t>Ilulissat </a:t>
            </a:r>
            <a:r>
              <a:rPr lang="da-DK" b="1" dirty="0" err="1"/>
              <a:t>declaration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Russia, the USA, Canada, Norway and Denmark/Greenland,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en-GB" dirty="0"/>
              <a:t>a.o.</a:t>
            </a:r>
            <a:r>
              <a:rPr lang="da-DK" dirty="0"/>
              <a:t> to </a:t>
            </a:r>
            <a:r>
              <a:rPr lang="da-DK" dirty="0" err="1"/>
              <a:t>maintain</a:t>
            </a:r>
            <a:r>
              <a:rPr lang="da-DK" dirty="0"/>
              <a:t> the </a:t>
            </a:r>
            <a:r>
              <a:rPr lang="da-DK" b="1" dirty="0"/>
              <a:t>Arctic as a low-</a:t>
            </a:r>
            <a:r>
              <a:rPr lang="en-GB" b="1" dirty="0"/>
              <a:t>tension</a:t>
            </a:r>
            <a:r>
              <a:rPr lang="da-DK" b="1" dirty="0"/>
              <a:t> area</a:t>
            </a:r>
            <a:r>
              <a:rPr lang="en-GB" dirty="0"/>
              <a:t> and to prioritise the </a:t>
            </a:r>
            <a:r>
              <a:rPr lang="en-GB" b="1" dirty="0"/>
              <a:t>Arctic environment</a:t>
            </a:r>
            <a:r>
              <a:rPr lang="da-DK" dirty="0"/>
              <a:t>.</a:t>
            </a:r>
            <a:endParaRPr lang="da-DK" spc="-80" dirty="0"/>
          </a:p>
        </p:txBody>
      </p:sp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endParaRPr lang="da-DK" dirty="0"/>
          </a:p>
          <a:p>
            <a:endParaRPr lang="da-DK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B8315EF3-7F09-93C1-A070-EBE816E8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But did you know</a:t>
            </a:r>
            <a:r>
              <a:rPr lang="da-DK" dirty="0"/>
              <a:t>…?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233278" y="3090332"/>
            <a:ext cx="9244221" cy="3081867"/>
          </a:xfrm>
        </p:spPr>
        <p:txBody>
          <a:bodyPr rtlCol="0">
            <a:normAutofit/>
          </a:bodyPr>
          <a:lstStyle/>
          <a:p>
            <a:pPr rtl="0"/>
            <a:r>
              <a:rPr lang="da-DK" dirty="0"/>
              <a:t>That the </a:t>
            </a:r>
            <a:r>
              <a:rPr lang="da-DK" dirty="0" err="1"/>
              <a:t>proposal</a:t>
            </a:r>
            <a:r>
              <a:rPr lang="da-DK" dirty="0"/>
              <a:t> for the UN's Permanent Forum for </a:t>
            </a:r>
            <a:r>
              <a:rPr lang="da-DK" dirty="0" err="1"/>
              <a:t>Indigenous</a:t>
            </a:r>
            <a:r>
              <a:rPr lang="da-DK" dirty="0"/>
              <a:t> </a:t>
            </a:r>
            <a:r>
              <a:rPr lang="da-DK" dirty="0" err="1"/>
              <a:t>Peoples</a:t>
            </a:r>
            <a:r>
              <a:rPr lang="da-DK" dirty="0"/>
              <a:t>' Affairs </a:t>
            </a:r>
            <a:r>
              <a:rPr lang="da-DK" dirty="0" err="1"/>
              <a:t>came</a:t>
            </a:r>
            <a:r>
              <a:rPr lang="da-DK" dirty="0"/>
              <a:t> from a Greenlander?</a:t>
            </a:r>
          </a:p>
          <a:p>
            <a:pPr rtl="0"/>
            <a:endParaRPr lang="da-DK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D22DEDC8-9756-3E09-6CD2-5DBAFA40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But did you know</a:t>
            </a:r>
            <a:r>
              <a:rPr lang="da-DK" dirty="0"/>
              <a:t>…?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233278" y="2751668"/>
            <a:ext cx="10383673" cy="3420532"/>
          </a:xfrm>
        </p:spPr>
        <p:txBody>
          <a:bodyPr rtlCol="0">
            <a:normAutofit/>
          </a:bodyPr>
          <a:lstStyle/>
          <a:p>
            <a:pPr rtl="0"/>
            <a:endParaRPr lang="da-DK" dirty="0"/>
          </a:p>
          <a:p>
            <a:pPr rtl="0"/>
            <a:r>
              <a:rPr lang="da-DK" dirty="0"/>
              <a:t>That ILO169 on </a:t>
            </a:r>
            <a:r>
              <a:rPr lang="en-GB" dirty="0"/>
              <a:t>I</a:t>
            </a:r>
            <a:r>
              <a:rPr lang="da-DK" dirty="0" err="1"/>
              <a:t>ndigenous</a:t>
            </a:r>
            <a:r>
              <a:rPr lang="da-DK" dirty="0"/>
              <a:t> </a:t>
            </a:r>
            <a:r>
              <a:rPr lang="en-GB" dirty="0"/>
              <a:t>P</a:t>
            </a:r>
            <a:r>
              <a:rPr lang="da-DK" dirty="0" err="1"/>
              <a:t>eoples</a:t>
            </a:r>
            <a:r>
              <a:rPr lang="da-DK" dirty="0"/>
              <a:t> and </a:t>
            </a:r>
            <a:r>
              <a:rPr lang="en-GB" dirty="0"/>
              <a:t>T</a:t>
            </a:r>
            <a:r>
              <a:rPr lang="da-DK" dirty="0" err="1"/>
              <a:t>ribal</a:t>
            </a:r>
            <a:r>
              <a:rPr lang="da-DK" dirty="0"/>
              <a:t> </a:t>
            </a:r>
            <a:r>
              <a:rPr lang="en-GB" dirty="0"/>
              <a:t>P</a:t>
            </a:r>
            <a:r>
              <a:rPr lang="da-DK" dirty="0" err="1"/>
              <a:t>eoples</a:t>
            </a:r>
            <a:r>
              <a:rPr lang="da-DK" dirty="0"/>
              <a:t> in </a:t>
            </a:r>
            <a:r>
              <a:rPr lang="en-GB" dirty="0"/>
              <a:t>I</a:t>
            </a:r>
            <a:r>
              <a:rPr lang="da-DK" dirty="0" err="1"/>
              <a:t>ndependent</a:t>
            </a:r>
            <a:r>
              <a:rPr lang="da-DK" dirty="0"/>
              <a:t> </a:t>
            </a:r>
            <a:r>
              <a:rPr lang="en-GB" dirty="0"/>
              <a:t>S</a:t>
            </a:r>
            <a:r>
              <a:rPr lang="da-DK" dirty="0" err="1"/>
              <a:t>tates</a:t>
            </a:r>
            <a:r>
              <a:rPr lang="da-DK" dirty="0"/>
              <a:t> was </a:t>
            </a:r>
            <a:r>
              <a:rPr lang="da-DK" dirty="0" err="1"/>
              <a:t>co-authored</a:t>
            </a:r>
            <a:r>
              <a:rPr lang="da-DK" dirty="0"/>
              <a:t> by a Greenlander?</a:t>
            </a:r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D22DEDC8-9756-3E09-6CD2-5DBAFA40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B48B02-066D-E192-C51C-E463E73C5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928" y="4770788"/>
            <a:ext cx="3583610" cy="14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But did you know</a:t>
            </a:r>
            <a:r>
              <a:rPr lang="da-DK" dirty="0"/>
              <a:t>…?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1217613" y="3111500"/>
            <a:ext cx="9753600" cy="3060700"/>
          </a:xfrm>
        </p:spPr>
        <p:txBody>
          <a:bodyPr rtlCol="0">
            <a:normAutofit/>
          </a:bodyPr>
          <a:lstStyle/>
          <a:p>
            <a:r>
              <a:rPr lang="da-DK" dirty="0"/>
              <a:t>That a Greenlander has </a:t>
            </a:r>
            <a:r>
              <a:rPr lang="da-DK" dirty="0" err="1"/>
              <a:t>helped</a:t>
            </a:r>
            <a:r>
              <a:rPr lang="da-DK" dirty="0"/>
              <a:t> </a:t>
            </a:r>
            <a:r>
              <a:rPr lang="da-DK" dirty="0" err="1"/>
              <a:t>establish</a:t>
            </a:r>
            <a:r>
              <a:rPr lang="da-DK" dirty="0"/>
              <a:t> </a:t>
            </a:r>
            <a:r>
              <a:rPr lang="da-DK" dirty="0" err="1"/>
              <a:t>ministerial</a:t>
            </a:r>
            <a:r>
              <a:rPr lang="da-DK" dirty="0"/>
              <a:t> ILO </a:t>
            </a:r>
            <a:r>
              <a:rPr lang="da-DK" dirty="0" err="1"/>
              <a:t>committees</a:t>
            </a:r>
            <a:r>
              <a:rPr lang="da-DK" dirty="0"/>
              <a:t> in South Africa and Cambodia?</a:t>
            </a:r>
          </a:p>
          <a:p>
            <a:endParaRPr lang="da-DK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D22DEDC8-9756-3E09-6CD2-5DBAFA40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But did you know</a:t>
            </a:r>
            <a:r>
              <a:rPr lang="da-DK" dirty="0"/>
              <a:t>…?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1217614" y="2984500"/>
            <a:ext cx="9958386" cy="3314700"/>
          </a:xfrm>
        </p:spPr>
        <p:txBody>
          <a:bodyPr rtlCol="0">
            <a:normAutofit/>
          </a:bodyPr>
          <a:lstStyle/>
          <a:p>
            <a:r>
              <a:rPr lang="da-DK" dirty="0"/>
              <a:t>That two </a:t>
            </a:r>
            <a:r>
              <a:rPr lang="da-DK" dirty="0" err="1"/>
              <a:t>Greenlanders</a:t>
            </a:r>
            <a:r>
              <a:rPr lang="da-DK" dirty="0"/>
              <a:t> </a:t>
            </a:r>
            <a:r>
              <a:rPr lang="da-DK" dirty="0" err="1"/>
              <a:t>helped</a:t>
            </a:r>
            <a:r>
              <a:rPr lang="da-DK" dirty="0"/>
              <a:t> </a:t>
            </a:r>
            <a:r>
              <a:rPr lang="da-DK" dirty="0" err="1"/>
              <a:t>write</a:t>
            </a:r>
            <a:r>
              <a:rPr lang="da-DK" dirty="0"/>
              <a:t> the "Global Earth Charter movement" - a global </a:t>
            </a:r>
            <a:r>
              <a:rPr lang="da-DK" dirty="0" err="1"/>
              <a:t>environmental</a:t>
            </a:r>
            <a:r>
              <a:rPr lang="da-DK" dirty="0"/>
              <a:t> </a:t>
            </a:r>
            <a:r>
              <a:rPr lang="da-DK" dirty="0" err="1"/>
              <a:t>manifesto</a:t>
            </a:r>
            <a:r>
              <a:rPr lang="da-DK" dirty="0"/>
              <a:t>?</a:t>
            </a:r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D22DEDC8-9756-3E09-6CD2-5DBAFA40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2B62E7-7EC7-DCE7-24DA-96D87CC6C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843" y="4079085"/>
            <a:ext cx="3284149" cy="24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0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Henriette </a:t>
            </a:r>
            <a:r>
              <a:rPr lang="da-DK" dirty="0" err="1"/>
              <a:t>rasmussen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r>
              <a:rPr lang="da-DK" dirty="0"/>
              <a:t>It was Henriette who was </a:t>
            </a:r>
            <a:r>
              <a:rPr lang="da-DK" dirty="0" err="1"/>
              <a:t>mentioned</a:t>
            </a:r>
            <a:r>
              <a:rPr lang="da-DK" dirty="0"/>
              <a:t> in the </a:t>
            </a:r>
            <a:r>
              <a:rPr lang="da-DK" dirty="0" err="1"/>
              <a:t>previous</a:t>
            </a:r>
            <a:r>
              <a:rPr lang="da-DK" dirty="0"/>
              <a:t> slide.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FAF1E1D-04DD-B739-B6F0-851F56B21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0476" y="1600200"/>
            <a:ext cx="4708525" cy="3531393"/>
          </a:xfrm>
          <a:prstGeom prst="rect">
            <a:avLst/>
          </a:prstGeom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1227F449-96B6-CE84-94F3-97B0C5A7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Henriette </a:t>
            </a:r>
            <a:r>
              <a:rPr lang="da-DK" dirty="0" err="1"/>
              <a:t>rasmussen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endParaRPr lang="en-GB" dirty="0"/>
          </a:p>
          <a:p>
            <a:pPr rtl="0"/>
            <a:endParaRPr lang="da-DK" dirty="0"/>
          </a:p>
          <a:p>
            <a:pPr rtl="0"/>
            <a:r>
              <a:rPr lang="da-DK" dirty="0"/>
              <a:t>She was a </a:t>
            </a:r>
            <a:r>
              <a:rPr lang="da-DK" dirty="0" err="1"/>
              <a:t>representative</a:t>
            </a:r>
            <a:r>
              <a:rPr lang="da-DK" dirty="0"/>
              <a:t> of a new awareness of </a:t>
            </a:r>
            <a:r>
              <a:rPr lang="da-DK" dirty="0" err="1"/>
              <a:t>women</a:t>
            </a:r>
            <a:r>
              <a:rPr lang="da-DK" dirty="0"/>
              <a:t> in Greenland, who </a:t>
            </a:r>
            <a:r>
              <a:rPr lang="da-DK" dirty="0" err="1"/>
              <a:t>came</a:t>
            </a:r>
            <a:r>
              <a:rPr lang="da-DK" dirty="0"/>
              <a:t> to stand in </a:t>
            </a:r>
            <a:r>
              <a:rPr lang="da-DK" dirty="0" err="1"/>
              <a:t>sharp</a:t>
            </a:r>
            <a:r>
              <a:rPr lang="da-DK" dirty="0"/>
              <a:t> opposition to </a:t>
            </a:r>
            <a:r>
              <a:rPr lang="da-DK" dirty="0" err="1"/>
              <a:t>Arnat</a:t>
            </a:r>
            <a:r>
              <a:rPr lang="da-DK" dirty="0"/>
              <a:t> </a:t>
            </a:r>
            <a:r>
              <a:rPr lang="da-DK" dirty="0" err="1"/>
              <a:t>Peqatigiit</a:t>
            </a:r>
            <a:r>
              <a:rPr lang="da-DK" dirty="0"/>
              <a:t> </a:t>
            </a:r>
            <a:r>
              <a:rPr lang="da-DK" dirty="0" err="1"/>
              <a:t>Kattuffiat</a:t>
            </a:r>
            <a:r>
              <a:rPr lang="da-DK" dirty="0"/>
              <a:t>,</a:t>
            </a:r>
          </a:p>
          <a:p>
            <a:pPr rtl="0"/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FAF1E1D-04DD-B739-B6F0-851F56B21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0476" y="1600200"/>
            <a:ext cx="4708525" cy="3531393"/>
          </a:xfrm>
          <a:prstGeom prst="rect">
            <a:avLst/>
          </a:prstGeom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1227F449-96B6-CE84-94F3-97B0C5A7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8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Henriette </a:t>
            </a:r>
            <a:r>
              <a:rPr lang="da-DK" dirty="0" err="1"/>
              <a:t>rasmussen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endParaRPr lang="en-GB" dirty="0"/>
          </a:p>
          <a:p>
            <a:pPr rtl="0"/>
            <a:endParaRPr lang="da-DK" dirty="0"/>
          </a:p>
          <a:p>
            <a:pPr rtl="0"/>
            <a:r>
              <a:rPr lang="en-GB" dirty="0"/>
              <a:t>With her, a</a:t>
            </a:r>
            <a:r>
              <a:rPr lang="da-DK" dirty="0"/>
              <a:t> </a:t>
            </a:r>
            <a:r>
              <a:rPr lang="da-DK" dirty="0" err="1"/>
              <a:t>woman</a:t>
            </a:r>
            <a:r>
              <a:rPr lang="da-DK" dirty="0"/>
              <a:t> was no longer just a </a:t>
            </a:r>
            <a:r>
              <a:rPr lang="da-DK" dirty="0" err="1"/>
              <a:t>housewife</a:t>
            </a:r>
            <a:r>
              <a:rPr lang="da-DK" dirty="0"/>
              <a:t>, she </a:t>
            </a:r>
            <a:r>
              <a:rPr lang="da-DK" dirty="0" err="1"/>
              <a:t>could</a:t>
            </a:r>
            <a:r>
              <a:rPr lang="da-DK" dirty="0"/>
              <a:t> be a researcher, a </a:t>
            </a:r>
            <a:r>
              <a:rPr lang="da-DK" dirty="0" err="1"/>
              <a:t>politician</a:t>
            </a:r>
            <a:r>
              <a:rPr lang="da-DK" dirty="0"/>
              <a:t>, a </a:t>
            </a:r>
            <a:r>
              <a:rPr lang="da-DK" dirty="0" err="1"/>
              <a:t>businesswoman</a:t>
            </a:r>
            <a:r>
              <a:rPr lang="da-DK" dirty="0"/>
              <a:t> now.</a:t>
            </a:r>
          </a:p>
          <a:p>
            <a:pPr rtl="0"/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FAF1E1D-04DD-B739-B6F0-851F56B21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0476" y="1600200"/>
            <a:ext cx="4708525" cy="3531393"/>
          </a:xfrm>
          <a:prstGeom prst="rect">
            <a:avLst/>
          </a:prstGeom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1227F449-96B6-CE84-94F3-97B0C5A7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0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Henriette </a:t>
            </a:r>
            <a:r>
              <a:rPr lang="da-DK" dirty="0" err="1"/>
              <a:t>rasmussen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endParaRPr lang="en-GB" dirty="0"/>
          </a:p>
          <a:p>
            <a:pPr rtl="0"/>
            <a:endParaRPr lang="da-DK" dirty="0"/>
          </a:p>
          <a:p>
            <a:pPr rtl="0"/>
            <a:r>
              <a:rPr lang="da-DK" dirty="0"/>
              <a:t>She was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female</a:t>
            </a:r>
            <a:r>
              <a:rPr lang="da-DK" dirty="0"/>
              <a:t> IA </a:t>
            </a:r>
            <a:r>
              <a:rPr lang="da-DK" dirty="0" err="1"/>
              <a:t>politician</a:t>
            </a:r>
            <a:r>
              <a:rPr lang="da-DK" dirty="0"/>
              <a:t> in Nuuk's </a:t>
            </a:r>
            <a:r>
              <a:rPr lang="da-DK" dirty="0" err="1"/>
              <a:t>municipal</a:t>
            </a:r>
            <a:r>
              <a:rPr lang="da-DK" dirty="0"/>
              <a:t> </a:t>
            </a:r>
            <a:r>
              <a:rPr lang="da-DK" dirty="0" err="1"/>
              <a:t>council</a:t>
            </a:r>
            <a:endParaRPr lang="da-DK" dirty="0"/>
          </a:p>
          <a:p>
            <a:pPr rtl="0"/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FAF1E1D-04DD-B739-B6F0-851F56B21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0476" y="1600200"/>
            <a:ext cx="4708525" cy="3531393"/>
          </a:xfrm>
          <a:prstGeom prst="rect">
            <a:avLst/>
          </a:prstGeom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1227F449-96B6-CE84-94F3-97B0C5A7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2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48" y="382918"/>
            <a:ext cx="11370327" cy="1325562"/>
          </a:xfrm>
        </p:spPr>
        <p:txBody>
          <a:bodyPr rtlCol="0">
            <a:normAutofit/>
          </a:bodyPr>
          <a:lstStyle/>
          <a:p>
            <a:pPr rtl="0"/>
            <a:r>
              <a:rPr lang="da-DK" dirty="0"/>
              <a:t>”a 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pursuant</a:t>
            </a:r>
            <a:r>
              <a:rPr lang="da-DK" dirty="0"/>
              <a:t> to international </a:t>
            </a:r>
            <a:r>
              <a:rPr lang="da-DK" dirty="0" err="1"/>
              <a:t>law</a:t>
            </a:r>
            <a:r>
              <a:rPr lang="da-DK" dirty="0"/>
              <a:t>”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95847" y="1828800"/>
            <a:ext cx="6377485" cy="434340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endParaRPr lang="en-GB" sz="2300" dirty="0"/>
          </a:p>
          <a:p>
            <a:pPr marL="45720" indent="0" rtl="0">
              <a:buNone/>
            </a:pPr>
            <a:endParaRPr lang="en-GB" sz="2300" dirty="0"/>
          </a:p>
          <a:p>
            <a:pPr marL="45720" indent="0" rtl="0">
              <a:buNone/>
            </a:pPr>
            <a:r>
              <a:rPr lang="da-DK" sz="2600" dirty="0"/>
              <a:t>The </a:t>
            </a:r>
            <a:r>
              <a:rPr lang="da-DK" sz="2600" dirty="0" err="1"/>
              <a:t>preamble</a:t>
            </a:r>
            <a:r>
              <a:rPr lang="da-DK" sz="2600" dirty="0"/>
              <a:t> to the </a:t>
            </a:r>
            <a:r>
              <a:rPr lang="da-DK" sz="2600" dirty="0" err="1"/>
              <a:t>Self-Governing</a:t>
            </a:r>
            <a:r>
              <a:rPr lang="da-DK" sz="2600" dirty="0"/>
              <a:t> Act </a:t>
            </a:r>
            <a:r>
              <a:rPr lang="da-DK" sz="2600" dirty="0" err="1"/>
              <a:t>emphasizes</a:t>
            </a:r>
            <a:r>
              <a:rPr lang="da-DK" sz="2600" dirty="0"/>
              <a:t> Greenland's </a:t>
            </a:r>
            <a:r>
              <a:rPr lang="da-DK" sz="2600" dirty="0" err="1"/>
              <a:t>development</a:t>
            </a:r>
            <a:r>
              <a:rPr lang="da-DK" sz="2600" dirty="0"/>
              <a:t> from a Danish </a:t>
            </a:r>
            <a:r>
              <a:rPr lang="da-DK" sz="2600" dirty="0" err="1"/>
              <a:t>colony</a:t>
            </a:r>
            <a:r>
              <a:rPr lang="da-DK" sz="2600" dirty="0"/>
              <a:t> to the </a:t>
            </a:r>
            <a:r>
              <a:rPr lang="da-DK" sz="2600" dirty="0" err="1"/>
              <a:t>self-governing</a:t>
            </a:r>
            <a:r>
              <a:rPr lang="da-DK" sz="2600" dirty="0"/>
              <a:t> country it is </a:t>
            </a:r>
            <a:r>
              <a:rPr lang="da-DK" sz="2600" dirty="0" err="1"/>
              <a:t>today</a:t>
            </a:r>
            <a:endParaRPr lang="da-DK" sz="2600" spc="-80" dirty="0"/>
          </a:p>
          <a:p>
            <a:pPr marL="45720" indent="0" algn="l">
              <a:buNone/>
            </a:pPr>
            <a:endParaRPr lang="da-DK" spc="-8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E0B3979-FF74-8848-AEA0-B7244E8E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61689" y="1996223"/>
            <a:ext cx="3520745" cy="4457113"/>
          </a:xfrm>
          <a:prstGeom prst="rect">
            <a:avLst/>
          </a:prstGeom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9AD83CEE-F334-E438-A249-ED0A58D0B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2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Henriette </a:t>
            </a:r>
            <a:r>
              <a:rPr lang="da-DK" dirty="0" err="1"/>
              <a:t>rasmussen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endParaRPr lang="en-GB" dirty="0"/>
          </a:p>
          <a:p>
            <a:pPr rtl="0"/>
            <a:endParaRPr lang="da-DK" dirty="0"/>
          </a:p>
          <a:p>
            <a:pPr rtl="0"/>
            <a:r>
              <a:rPr lang="da-DK" dirty="0"/>
              <a:t>She </a:t>
            </a:r>
            <a:r>
              <a:rPr lang="da-DK" dirty="0" err="1"/>
              <a:t>ensured</a:t>
            </a:r>
            <a:r>
              <a:rPr lang="da-DK" dirty="0"/>
              <a:t> that the UN Convention on the Rights of the Child was </a:t>
            </a:r>
            <a:r>
              <a:rPr lang="da-DK" dirty="0" err="1"/>
              <a:t>acceded</a:t>
            </a:r>
            <a:r>
              <a:rPr lang="da-DK" dirty="0"/>
              <a:t> to by Greenland in 1992.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FAF1E1D-04DD-B739-B6F0-851F56B21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0476" y="1600200"/>
            <a:ext cx="4708525" cy="3531393"/>
          </a:xfrm>
          <a:prstGeom prst="rect">
            <a:avLst/>
          </a:prstGeom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1227F449-96B6-CE84-94F3-97B0C5A7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1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ICC Greenland’s in</a:t>
            </a:r>
            <a:r>
              <a:rPr lang="en-GB" dirty="0" err="1"/>
              <a:t>Fluence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697941" y="1828800"/>
            <a:ext cx="7919010" cy="4343400"/>
          </a:xfrm>
        </p:spPr>
        <p:txBody>
          <a:bodyPr rtlCol="0">
            <a:normAutofit/>
          </a:bodyPr>
          <a:lstStyle/>
          <a:p>
            <a:pPr rtl="0"/>
            <a:endParaRPr lang="da-DK" dirty="0"/>
          </a:p>
          <a:p>
            <a:pPr rtl="0"/>
            <a:r>
              <a:rPr lang="da-DK" dirty="0"/>
              <a:t>The ICC's </a:t>
            </a:r>
            <a:r>
              <a:rPr lang="da-DK" dirty="0" err="1"/>
              <a:t>importance</a:t>
            </a:r>
            <a:r>
              <a:rPr lang="da-DK" dirty="0"/>
              <a:t> to Greenland's political </a:t>
            </a:r>
            <a:r>
              <a:rPr lang="da-DK" dirty="0" err="1"/>
              <a:t>history</a:t>
            </a:r>
            <a:r>
              <a:rPr lang="da-DK" dirty="0"/>
              <a:t> is </a:t>
            </a:r>
            <a:r>
              <a:rPr lang="da-DK" dirty="0" err="1"/>
              <a:t>undeniable</a:t>
            </a:r>
            <a:r>
              <a:rPr lang="da-DK" dirty="0"/>
              <a:t>.</a:t>
            </a:r>
            <a:endParaRPr lang="en-GB" dirty="0"/>
          </a:p>
          <a:p>
            <a:pPr rtl="0"/>
            <a:endParaRPr lang="da-DK" dirty="0"/>
          </a:p>
          <a:p>
            <a:pPr rtl="0"/>
            <a:r>
              <a:rPr lang="da-DK" dirty="0"/>
              <a:t>Greenland's political </a:t>
            </a:r>
            <a:r>
              <a:rPr lang="da-DK" dirty="0" err="1"/>
              <a:t>history</a:t>
            </a:r>
            <a:r>
              <a:rPr lang="da-DK" dirty="0"/>
              <a:t> and the </a:t>
            </a:r>
            <a:r>
              <a:rPr lang="da-DK" dirty="0" err="1"/>
              <a:t>history</a:t>
            </a:r>
            <a:r>
              <a:rPr lang="da-DK" dirty="0"/>
              <a:t> of the ICC in the late 70s and </a:t>
            </a:r>
            <a:r>
              <a:rPr lang="da-DK" dirty="0" err="1"/>
              <a:t>early</a:t>
            </a:r>
            <a:r>
              <a:rPr lang="da-DK" dirty="0"/>
              <a:t> 80s are </a:t>
            </a:r>
            <a:r>
              <a:rPr lang="da-DK" dirty="0" err="1"/>
              <a:t>woven</a:t>
            </a:r>
            <a:r>
              <a:rPr lang="da-DK" dirty="0"/>
              <a:t> </a:t>
            </a:r>
            <a:r>
              <a:rPr lang="da-DK" dirty="0" err="1"/>
              <a:t>together</a:t>
            </a:r>
            <a:r>
              <a:rPr lang="da-DK" dirty="0"/>
              <a:t> to such an </a:t>
            </a:r>
            <a:r>
              <a:rPr lang="da-DK" dirty="0" err="1"/>
              <a:t>extent</a:t>
            </a:r>
            <a:r>
              <a:rPr lang="da-DK" dirty="0"/>
              <a:t> that it can be </a:t>
            </a:r>
            <a:r>
              <a:rPr lang="da-DK" dirty="0" err="1"/>
              <a:t>difficult</a:t>
            </a:r>
            <a:r>
              <a:rPr lang="da-DK" dirty="0"/>
              <a:t> to separate the two.</a:t>
            </a:r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FB726B3A-33CC-BB51-A400-E879D4A3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9210A6-3EEA-F79C-486E-D4AFF85B9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74" y="2296957"/>
            <a:ext cx="2969808" cy="29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ICC Greenland’s in</a:t>
            </a:r>
            <a:r>
              <a:rPr lang="en-GB" dirty="0" err="1"/>
              <a:t>Fluence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677333" y="2497666"/>
            <a:ext cx="10293880" cy="3674533"/>
          </a:xfrm>
        </p:spPr>
        <p:txBody>
          <a:bodyPr rtlCol="0">
            <a:normAutofit/>
          </a:bodyPr>
          <a:lstStyle/>
          <a:p>
            <a:pPr rtl="0"/>
            <a:r>
              <a:rPr lang="da-DK" dirty="0"/>
              <a:t>ICC's global </a:t>
            </a:r>
            <a:r>
              <a:rPr lang="da-DK" dirty="0" err="1"/>
              <a:t>work</a:t>
            </a:r>
            <a:r>
              <a:rPr lang="da-DK" dirty="0"/>
              <a:t> for </a:t>
            </a:r>
            <a:r>
              <a:rPr lang="da-DK" dirty="0" err="1"/>
              <a:t>indigenous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 has, a</a:t>
            </a:r>
            <a:r>
              <a:rPr lang="en-GB" dirty="0"/>
              <a:t>.o.</a:t>
            </a:r>
            <a:r>
              <a:rPr lang="da-DK" dirty="0"/>
              <a:t>, led to </a:t>
            </a:r>
            <a:endParaRPr lang="en-GB" dirty="0"/>
          </a:p>
          <a:p>
            <a:pPr rtl="0"/>
            <a:r>
              <a:rPr lang="en-GB" dirty="0"/>
              <a:t>T</a:t>
            </a:r>
            <a:r>
              <a:rPr lang="da-DK" dirty="0"/>
              <a:t>he ICC's participation in the </a:t>
            </a:r>
            <a:r>
              <a:rPr lang="da-DK" b="1" dirty="0"/>
              <a:t>Arctic Council</a:t>
            </a:r>
            <a:r>
              <a:rPr lang="da-DK" dirty="0"/>
              <a:t>, </a:t>
            </a:r>
            <a:r>
              <a:rPr lang="da-DK" dirty="0" err="1"/>
              <a:t>where</a:t>
            </a:r>
            <a:r>
              <a:rPr lang="da-DK" dirty="0"/>
              <a:t> the ICC </a:t>
            </a:r>
            <a:r>
              <a:rPr lang="en-GB" dirty="0"/>
              <a:t>is both a founder and </a:t>
            </a:r>
            <a:r>
              <a:rPr lang="da-DK" dirty="0"/>
              <a:t>has the status of a </a:t>
            </a:r>
            <a:r>
              <a:rPr lang="da-DK" b="1" dirty="0"/>
              <a:t>permanent </a:t>
            </a:r>
            <a:r>
              <a:rPr lang="da-DK" b="1" dirty="0" err="1"/>
              <a:t>participant</a:t>
            </a:r>
            <a:r>
              <a:rPr lang="da-DK" dirty="0"/>
              <a:t> in the </a:t>
            </a:r>
            <a:r>
              <a:rPr lang="da-DK" dirty="0" err="1"/>
              <a:t>meetings</a:t>
            </a:r>
            <a:r>
              <a:rPr lang="da-DK" dirty="0"/>
              <a:t>, as well as</a:t>
            </a:r>
            <a:r>
              <a:rPr lang="en-GB" dirty="0"/>
              <a:t>,</a:t>
            </a:r>
            <a:r>
              <a:rPr lang="da-DK" dirty="0"/>
              <a:t> </a:t>
            </a:r>
            <a:endParaRPr lang="en-GB" dirty="0"/>
          </a:p>
          <a:p>
            <a:pPr rtl="0"/>
            <a:r>
              <a:rPr lang="en-GB" dirty="0"/>
              <a:t>The</a:t>
            </a:r>
            <a:r>
              <a:rPr lang="da-DK" dirty="0"/>
              <a:t> ICC's </a:t>
            </a:r>
            <a:r>
              <a:rPr lang="da-DK" b="1" dirty="0" err="1"/>
              <a:t>consultative</a:t>
            </a:r>
            <a:r>
              <a:rPr lang="da-DK" b="1" dirty="0"/>
              <a:t> status</a:t>
            </a:r>
            <a:r>
              <a:rPr lang="da-DK" dirty="0"/>
              <a:t> in the </a:t>
            </a:r>
            <a:r>
              <a:rPr lang="da-DK" b="1" dirty="0"/>
              <a:t>UN's </a:t>
            </a:r>
            <a:r>
              <a:rPr lang="da-DK" b="1" dirty="0" err="1"/>
              <a:t>Economic</a:t>
            </a:r>
            <a:r>
              <a:rPr lang="da-DK" b="1" dirty="0"/>
              <a:t> and Social Council</a:t>
            </a:r>
            <a:r>
              <a:rPr lang="en-GB" b="1" dirty="0"/>
              <a:t> </a:t>
            </a:r>
            <a:r>
              <a:rPr lang="en-GB" dirty="0"/>
              <a:t>ECOSOC</a:t>
            </a:r>
            <a:r>
              <a:rPr lang="da-DK" dirty="0"/>
              <a:t>.</a:t>
            </a:r>
          </a:p>
          <a:p>
            <a:pPr rtl="0"/>
            <a:endParaRPr lang="da-DK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FB726B3A-33CC-BB51-A400-E879D4A3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20D12F-AE6A-49ED-EB72-20A39B2E5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042" y="4980136"/>
            <a:ext cx="1371600" cy="147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CA272E-893B-C7D0-D771-8729F74D6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533" y="4980136"/>
            <a:ext cx="1473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1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ICC Greenland’s in</a:t>
            </a:r>
            <a:r>
              <a:rPr lang="en-GB" dirty="0" err="1"/>
              <a:t>Fluence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>
          <a:xfrm>
            <a:off x="889001" y="2161489"/>
            <a:ext cx="10082213" cy="3462867"/>
          </a:xfrm>
        </p:spPr>
        <p:txBody>
          <a:bodyPr rtlCol="0">
            <a:normAutofit/>
          </a:bodyPr>
          <a:lstStyle/>
          <a:p>
            <a:pPr rtl="0"/>
            <a:endParaRPr lang="da-DK" dirty="0"/>
          </a:p>
          <a:p>
            <a:pPr rtl="0"/>
            <a:r>
              <a:rPr lang="da-DK" dirty="0"/>
              <a:t>The ICC has also been </a:t>
            </a:r>
            <a:r>
              <a:rPr lang="da-DK" b="1" dirty="0" err="1"/>
              <a:t>decisive</a:t>
            </a:r>
            <a:r>
              <a:rPr lang="da-DK" dirty="0"/>
              <a:t> for the </a:t>
            </a:r>
            <a:r>
              <a:rPr lang="da-DK" dirty="0" err="1"/>
              <a:t>realization</a:t>
            </a:r>
            <a:r>
              <a:rPr lang="da-DK" dirty="0"/>
              <a:t> of the </a:t>
            </a:r>
            <a:r>
              <a:rPr lang="da-DK" b="1" dirty="0"/>
              <a:t>UN </a:t>
            </a:r>
            <a:r>
              <a:rPr lang="da-DK" b="1" dirty="0" err="1"/>
              <a:t>Declaration</a:t>
            </a:r>
            <a:r>
              <a:rPr lang="da-DK" b="1" dirty="0"/>
              <a:t> on the Rights of </a:t>
            </a:r>
            <a:r>
              <a:rPr lang="da-DK" b="1" dirty="0" err="1"/>
              <a:t>Indigenous</a:t>
            </a:r>
            <a:r>
              <a:rPr lang="da-DK" b="1" dirty="0"/>
              <a:t> </a:t>
            </a:r>
            <a:r>
              <a:rPr lang="da-DK" b="1" dirty="0" err="1"/>
              <a:t>Peoples</a:t>
            </a:r>
            <a:r>
              <a:rPr lang="da-DK" dirty="0"/>
              <a:t>.</a:t>
            </a:r>
            <a:endParaRPr lang="en-GB" dirty="0"/>
          </a:p>
          <a:p>
            <a:pPr rtl="0"/>
            <a:endParaRPr lang="en-GB" dirty="0"/>
          </a:p>
          <a:p>
            <a:pPr rtl="0"/>
            <a:r>
              <a:rPr lang="en-GB" dirty="0"/>
              <a:t>The ICC is to this day </a:t>
            </a:r>
            <a:r>
              <a:rPr lang="en-GB" b="1" dirty="0"/>
              <a:t>a leading voice</a:t>
            </a:r>
            <a:r>
              <a:rPr lang="en-GB" dirty="0"/>
              <a:t> in international for a when it comes to </a:t>
            </a:r>
            <a:r>
              <a:rPr lang="en-GB" b="1" dirty="0"/>
              <a:t>Indigenous Peoples’ Rights,</a:t>
            </a:r>
            <a:r>
              <a:rPr lang="en-GB" dirty="0"/>
              <a:t> and </a:t>
            </a:r>
            <a:r>
              <a:rPr lang="en-GB" b="1" dirty="0"/>
              <a:t>environmental </a:t>
            </a:r>
            <a:r>
              <a:rPr lang="en-GB" dirty="0"/>
              <a:t>and </a:t>
            </a:r>
            <a:r>
              <a:rPr lang="en-GB" b="1" dirty="0"/>
              <a:t>climate change</a:t>
            </a:r>
            <a:r>
              <a:rPr lang="en-GB" dirty="0"/>
              <a:t> discussions.</a:t>
            </a:r>
            <a:endParaRPr lang="da-DK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FB726B3A-33CC-BB51-A400-E879D4A3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5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Gr</a:t>
            </a:r>
            <a:r>
              <a:rPr lang="en-GB" dirty="0" err="1"/>
              <a:t>eenland’s</a:t>
            </a:r>
            <a:r>
              <a:rPr lang="en-GB" dirty="0"/>
              <a:t> influence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233279" y="2730500"/>
            <a:ext cx="9582888" cy="3441700"/>
          </a:xfrm>
        </p:spPr>
        <p:txBody>
          <a:bodyPr rtlCol="0"/>
          <a:lstStyle/>
          <a:p>
            <a:pPr marL="45720" indent="0" rtl="0">
              <a:buNone/>
            </a:pPr>
            <a:r>
              <a:rPr lang="da-DK" dirty="0"/>
              <a:t>Greenland has had an </a:t>
            </a:r>
            <a:r>
              <a:rPr lang="da-DK" dirty="0" err="1"/>
              <a:t>enormous</a:t>
            </a:r>
            <a:r>
              <a:rPr lang="da-DK" dirty="0"/>
              <a:t> </a:t>
            </a:r>
            <a:r>
              <a:rPr lang="da-DK" dirty="0" err="1"/>
              <a:t>influence</a:t>
            </a:r>
            <a:r>
              <a:rPr lang="da-DK" dirty="0"/>
              <a:t> on the world </a:t>
            </a:r>
            <a:r>
              <a:rPr lang="da-DK" dirty="0" err="1"/>
              <a:t>community</a:t>
            </a:r>
            <a:r>
              <a:rPr lang="da-DK" dirty="0"/>
              <a:t>, to a </a:t>
            </a:r>
            <a:r>
              <a:rPr lang="da-DK" dirty="0" err="1"/>
              <a:t>degree</a:t>
            </a:r>
            <a:r>
              <a:rPr lang="da-DK" dirty="0"/>
              <a:t> that we </a:t>
            </a:r>
            <a:r>
              <a:rPr lang="en-GB" dirty="0"/>
              <a:t>ourselves </a:t>
            </a:r>
            <a:r>
              <a:rPr lang="da-DK" dirty="0"/>
              <a:t>don’t </a:t>
            </a:r>
            <a:r>
              <a:rPr lang="da-DK" dirty="0" err="1"/>
              <a:t>even</a:t>
            </a:r>
            <a:r>
              <a:rPr lang="da-DK" dirty="0"/>
              <a:t> know.</a:t>
            </a:r>
          </a:p>
          <a:p>
            <a:pPr marL="45720" indent="0" rtl="0">
              <a:buNone/>
            </a:pPr>
            <a:r>
              <a:rPr lang="da-DK" dirty="0"/>
              <a:t>From </a:t>
            </a:r>
            <a:r>
              <a:rPr lang="da-DK" dirty="0" err="1"/>
              <a:t>conventions</a:t>
            </a:r>
            <a:r>
              <a:rPr lang="da-DK" dirty="0"/>
              <a:t>, forums, </a:t>
            </a:r>
            <a:r>
              <a:rPr lang="da-DK" dirty="0" err="1"/>
              <a:t>declarations</a:t>
            </a:r>
            <a:r>
              <a:rPr lang="da-DK" dirty="0"/>
              <a:t>, </a:t>
            </a:r>
            <a:r>
              <a:rPr lang="da-DK" dirty="0" err="1"/>
              <a:t>agreements</a:t>
            </a:r>
            <a:r>
              <a:rPr lang="da-DK" dirty="0"/>
              <a:t> and </a:t>
            </a:r>
            <a:r>
              <a:rPr lang="da-DK" dirty="0" err="1"/>
              <a:t>rights</a:t>
            </a:r>
            <a:r>
              <a:rPr lang="da-DK" dirty="0"/>
              <a:t> – Greenland has </a:t>
            </a:r>
            <a:r>
              <a:rPr lang="da-DK" dirty="0" err="1"/>
              <a:t>helped</a:t>
            </a:r>
            <a:r>
              <a:rPr lang="da-DK" dirty="0"/>
              <a:t> to lead the way in human </a:t>
            </a:r>
            <a:r>
              <a:rPr lang="da-DK" dirty="0" err="1"/>
              <a:t>rights</a:t>
            </a:r>
            <a:r>
              <a:rPr lang="en-GB" dirty="0"/>
              <a:t>, Indigenous Peoples’ rights, environmental and climate change mitigation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.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CC9DE45D-7CFF-19F3-F619-9D31D4CC5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69BB0-7EFD-4988-A104-9122A25E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84" y="727485"/>
            <a:ext cx="8894448" cy="944611"/>
          </a:xfrm>
        </p:spPr>
        <p:txBody>
          <a:bodyPr>
            <a:normAutofit/>
          </a:bodyPr>
          <a:lstStyle/>
          <a:p>
            <a:r>
              <a:rPr lang="da-DK" dirty="0" err="1"/>
              <a:t>Decolonizing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history</a:t>
            </a:r>
            <a:endParaRPr lang="da-DK" dirty="0"/>
          </a:p>
        </p:txBody>
      </p:sp>
      <p:pic>
        <p:nvPicPr>
          <p:cNvPr id="6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F0001AF-4F6F-479C-92DA-58D101647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35" y="6001545"/>
            <a:ext cx="2005053" cy="326024"/>
          </a:xfrm>
          <a:prstGeom prst="rect">
            <a:avLst/>
          </a:prstGeom>
        </p:spPr>
      </p:pic>
      <p:pic>
        <p:nvPicPr>
          <p:cNvPr id="7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D38F40-B04F-4B89-9B93-06C59A5E6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87" y="6001544"/>
            <a:ext cx="2005053" cy="326024"/>
          </a:xfrm>
          <a:prstGeom prst="rect">
            <a:avLst/>
          </a:prstGeom>
        </p:spPr>
      </p:pic>
      <p:pic>
        <p:nvPicPr>
          <p:cNvPr id="8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B238D1B-91D1-411D-BBE5-5C175BFE6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40" y="6001544"/>
            <a:ext cx="2005053" cy="326024"/>
          </a:xfrm>
          <a:prstGeom prst="rect">
            <a:avLst/>
          </a:prstGeom>
        </p:spPr>
      </p:pic>
      <p:pic>
        <p:nvPicPr>
          <p:cNvPr id="9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46E20DB-580B-4DAD-BCAF-7A55E5AFE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93" y="6001543"/>
            <a:ext cx="2005053" cy="32602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505EA57-A5A9-4001-A2A1-03F0A7B737EB}"/>
              </a:ext>
            </a:extLst>
          </p:cNvPr>
          <p:cNvSpPr txBox="1">
            <a:spLocks noChangeAspect="1"/>
          </p:cNvSpPr>
          <p:nvPr/>
        </p:nvSpPr>
        <p:spPr>
          <a:xfrm>
            <a:off x="1147588" y="2732587"/>
            <a:ext cx="9549050" cy="21783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399" dirty="0">
                <a:effectLst/>
                <a:ea typeface="Arial Unicode MS"/>
              </a:rPr>
              <a:t>We are rewriting and decolonizing our history. </a:t>
            </a:r>
          </a:p>
          <a:p>
            <a:pPr algn="ctr"/>
            <a:endParaRPr lang="en-US" sz="2399" dirty="0">
              <a:ea typeface="Arial Unicode MS"/>
            </a:endParaRPr>
          </a:p>
          <a:p>
            <a:pPr algn="ctr"/>
            <a:r>
              <a:rPr lang="en-US" sz="2399" dirty="0">
                <a:effectLst/>
                <a:ea typeface="Arial Unicode MS"/>
              </a:rPr>
              <a:t>All of which creates a greater sense of pride, identity and self-worth.</a:t>
            </a:r>
            <a:endParaRPr lang="da-DK" sz="2399" dirty="0">
              <a:cs typeface="Times New Roman" panose="02020603050405020304" pitchFamily="18" charset="0"/>
            </a:endParaRPr>
          </a:p>
        </p:txBody>
      </p:sp>
      <p:pic>
        <p:nvPicPr>
          <p:cNvPr id="10" name="Picture 2" descr="logo">
            <a:extLst>
              <a:ext uri="{FF2B5EF4-FFF2-40B4-BE49-F238E27FC236}">
                <a16:creationId xmlns:a16="http://schemas.microsoft.com/office/drawing/2014/main" id="{CC40BF4B-FD63-21D0-B191-D1F4E538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14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69BB0-7EFD-4988-A104-9122A25E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84" y="727485"/>
            <a:ext cx="8894448" cy="944611"/>
          </a:xfrm>
        </p:spPr>
        <p:txBody>
          <a:bodyPr>
            <a:normAutofit/>
          </a:bodyPr>
          <a:lstStyle/>
          <a:p>
            <a:r>
              <a:rPr lang="da-DK" dirty="0"/>
              <a:t>Yet,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challenges</a:t>
            </a:r>
            <a:endParaRPr lang="da-DK" dirty="0"/>
          </a:p>
        </p:txBody>
      </p:sp>
      <p:pic>
        <p:nvPicPr>
          <p:cNvPr id="6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F0001AF-4F6F-479C-92DA-58D101647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35" y="6001545"/>
            <a:ext cx="2005053" cy="326024"/>
          </a:xfrm>
          <a:prstGeom prst="rect">
            <a:avLst/>
          </a:prstGeom>
        </p:spPr>
      </p:pic>
      <p:pic>
        <p:nvPicPr>
          <p:cNvPr id="7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D38F40-B04F-4B89-9B93-06C59A5E6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87" y="6001544"/>
            <a:ext cx="2005053" cy="326024"/>
          </a:xfrm>
          <a:prstGeom prst="rect">
            <a:avLst/>
          </a:prstGeom>
        </p:spPr>
      </p:pic>
      <p:pic>
        <p:nvPicPr>
          <p:cNvPr id="8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B238D1B-91D1-411D-BBE5-5C175BFE6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40" y="6001544"/>
            <a:ext cx="2005053" cy="326024"/>
          </a:xfrm>
          <a:prstGeom prst="rect">
            <a:avLst/>
          </a:prstGeom>
        </p:spPr>
      </p:pic>
      <p:pic>
        <p:nvPicPr>
          <p:cNvPr id="9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46E20DB-580B-4DAD-BCAF-7A55E5AFE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93" y="6001543"/>
            <a:ext cx="2005053" cy="32602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505EA57-A5A9-4001-A2A1-03F0A7B737EB}"/>
              </a:ext>
            </a:extLst>
          </p:cNvPr>
          <p:cNvSpPr txBox="1">
            <a:spLocks noChangeAspect="1"/>
          </p:cNvSpPr>
          <p:nvPr/>
        </p:nvSpPr>
        <p:spPr>
          <a:xfrm>
            <a:off x="808310" y="2452842"/>
            <a:ext cx="9549050" cy="3161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799" dirty="0">
                <a:cs typeface="Times New Roman" panose="02020603050405020304" pitchFamily="18" charset="0"/>
              </a:rPr>
              <a:t>In order to get into gymnasium (high school) and university it is a must to be able to speak Danish as all material and must lecturers are Danish. </a:t>
            </a:r>
          </a:p>
          <a:p>
            <a:endParaRPr lang="en-US" sz="1799" dirty="0">
              <a:cs typeface="Times New Roman" panose="02020603050405020304" pitchFamily="18" charset="0"/>
            </a:endParaRPr>
          </a:p>
          <a:p>
            <a:r>
              <a:rPr lang="en-US" sz="1799" dirty="0">
                <a:cs typeface="Times New Roman" panose="02020603050405020304" pitchFamily="18" charset="0"/>
              </a:rPr>
              <a:t>As such, last year was the first time that we ever had university exams in Greenlandic</a:t>
            </a:r>
            <a:r>
              <a:rPr lang="en-GB" sz="1799" dirty="0">
                <a:cs typeface="Times New Roman" panose="02020603050405020304" pitchFamily="18" charset="0"/>
              </a:rPr>
              <a:t> in our department</a:t>
            </a:r>
            <a:r>
              <a:rPr lang="en-US" sz="1799" dirty="0">
                <a:cs typeface="Times New Roman" panose="02020603050405020304" pitchFamily="18" charset="0"/>
              </a:rPr>
              <a:t>.</a:t>
            </a:r>
          </a:p>
          <a:p>
            <a:endParaRPr lang="en-US" sz="1799" dirty="0">
              <a:cs typeface="Times New Roman" panose="02020603050405020304" pitchFamily="18" charset="0"/>
            </a:endParaRPr>
          </a:p>
          <a:p>
            <a:r>
              <a:rPr lang="en-US" sz="1799" dirty="0">
                <a:cs typeface="Times New Roman" panose="02020603050405020304" pitchFamily="18" charset="0"/>
              </a:rPr>
              <a:t>This structure and hierarchy the language barrier creates has for many years ensured </a:t>
            </a:r>
            <a:r>
              <a:rPr lang="en-US" sz="1799" b="1" dirty="0">
                <a:cs typeface="Times New Roman" panose="02020603050405020304" pitchFamily="18" charset="0"/>
              </a:rPr>
              <a:t>an invisible wall</a:t>
            </a:r>
            <a:r>
              <a:rPr lang="en-US" sz="1799" dirty="0">
                <a:cs typeface="Times New Roman" panose="02020603050405020304" pitchFamily="18" charset="0"/>
              </a:rPr>
              <a:t> between university educated Greenlanders and the rest of the population as they have often been considered to have become "</a:t>
            </a:r>
            <a:r>
              <a:rPr lang="en-US" sz="1799" dirty="0" err="1">
                <a:cs typeface="Times New Roman" panose="02020603050405020304" pitchFamily="18" charset="0"/>
              </a:rPr>
              <a:t>Danified</a:t>
            </a:r>
            <a:r>
              <a:rPr lang="en-US" sz="1799" dirty="0">
                <a:cs typeface="Times New Roman" panose="02020603050405020304" pitchFamily="18" charset="0"/>
              </a:rPr>
              <a:t>".</a:t>
            </a:r>
          </a:p>
          <a:p>
            <a:endParaRPr lang="en-US" sz="1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17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logo">
            <a:extLst>
              <a:ext uri="{FF2B5EF4-FFF2-40B4-BE49-F238E27FC236}">
                <a16:creationId xmlns:a16="http://schemas.microsoft.com/office/drawing/2014/main" id="{E76261C0-16C1-832A-F69A-B60DBFB3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81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69BB0-7EFD-4988-A104-9122A25E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84" y="727485"/>
            <a:ext cx="8894448" cy="944611"/>
          </a:xfrm>
        </p:spPr>
        <p:txBody>
          <a:bodyPr>
            <a:normAutofit/>
          </a:bodyPr>
          <a:lstStyle/>
          <a:p>
            <a:r>
              <a:rPr lang="da-DK" dirty="0"/>
              <a:t>Challenges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505EA57-A5A9-4001-A2A1-03F0A7B737EB}"/>
              </a:ext>
            </a:extLst>
          </p:cNvPr>
          <p:cNvSpPr txBox="1">
            <a:spLocks noChangeAspect="1"/>
          </p:cNvSpPr>
          <p:nvPr/>
        </p:nvSpPr>
        <p:spPr>
          <a:xfrm>
            <a:off x="808310" y="1942310"/>
            <a:ext cx="9549050" cy="36721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1999" dirty="0">
              <a:effectLst/>
              <a:ea typeface="Helvetica" panose="020B0604020202020204" pitchFamily="34" charset="0"/>
            </a:endParaRPr>
          </a:p>
          <a:p>
            <a:endParaRPr lang="en-GB" sz="1999" dirty="0">
              <a:ea typeface="Helvetica" panose="020B0604020202020204" pitchFamily="34" charset="0"/>
            </a:endParaRPr>
          </a:p>
          <a:p>
            <a:endParaRPr lang="en-GB" sz="1999" dirty="0">
              <a:effectLst/>
              <a:ea typeface="Helvetica" panose="020B0604020202020204" pitchFamily="34" charset="0"/>
            </a:endParaRPr>
          </a:p>
          <a:p>
            <a:r>
              <a:rPr lang="en-US" sz="1999" dirty="0">
                <a:effectLst/>
                <a:ea typeface="Helvetica" panose="020B0604020202020204" pitchFamily="34" charset="0"/>
              </a:rPr>
              <a:t>The </a:t>
            </a:r>
            <a:r>
              <a:rPr lang="en-US" sz="1999" b="1" dirty="0">
                <a:effectLst/>
                <a:ea typeface="Helvetica" panose="020B0604020202020204" pitchFamily="34" charset="0"/>
              </a:rPr>
              <a:t>lack of Greenlandic terminology</a:t>
            </a:r>
            <a:r>
              <a:rPr lang="en-US" sz="1999" dirty="0">
                <a:effectLst/>
                <a:ea typeface="Helvetica" panose="020B0604020202020204" pitchFamily="34" charset="0"/>
              </a:rPr>
              <a:t> on </a:t>
            </a:r>
            <a:r>
              <a:rPr lang="en-GB" sz="1999" dirty="0">
                <a:effectLst/>
                <a:ea typeface="Helvetica" panose="020B0604020202020204" pitchFamily="34" charset="0"/>
              </a:rPr>
              <a:t>I</a:t>
            </a:r>
            <a:r>
              <a:rPr lang="en-US" sz="1999" dirty="0" err="1">
                <a:effectLst/>
                <a:ea typeface="Helvetica" panose="020B0604020202020204" pitchFamily="34" charset="0"/>
              </a:rPr>
              <a:t>ndigenous</a:t>
            </a:r>
            <a:r>
              <a:rPr lang="en-US" sz="1999" dirty="0">
                <a:effectLst/>
                <a:ea typeface="Helvetica" panose="020B0604020202020204" pitchFamily="34" charset="0"/>
              </a:rPr>
              <a:t> </a:t>
            </a:r>
            <a:r>
              <a:rPr lang="en-GB" sz="1999" dirty="0">
                <a:ea typeface="Helvetica" panose="020B0604020202020204" pitchFamily="34" charset="0"/>
              </a:rPr>
              <a:t>P</a:t>
            </a:r>
            <a:r>
              <a:rPr lang="en-US" sz="1999" dirty="0" err="1">
                <a:effectLst/>
                <a:ea typeface="Helvetica" panose="020B0604020202020204" pitchFamily="34" charset="0"/>
              </a:rPr>
              <a:t>eoples</a:t>
            </a:r>
            <a:r>
              <a:rPr lang="en-GB" sz="1999" dirty="0">
                <a:effectLst/>
                <a:ea typeface="Helvetica" panose="020B0604020202020204" pitchFamily="34" charset="0"/>
              </a:rPr>
              <a:t>’</a:t>
            </a:r>
            <a:r>
              <a:rPr lang="en-US" sz="1999" dirty="0">
                <a:effectLst/>
                <a:ea typeface="Helvetica" panose="020B0604020202020204" pitchFamily="34" charset="0"/>
              </a:rPr>
              <a:t> rights, human rights, decolonization and colonization has led to a stagnant discussion where only the "</a:t>
            </a:r>
            <a:r>
              <a:rPr lang="en-US" sz="1999" dirty="0" err="1">
                <a:effectLst/>
                <a:ea typeface="Helvetica" panose="020B0604020202020204" pitchFamily="34" charset="0"/>
              </a:rPr>
              <a:t>Danified</a:t>
            </a:r>
            <a:r>
              <a:rPr lang="en-US" sz="1999" dirty="0">
                <a:effectLst/>
                <a:ea typeface="Helvetica" panose="020B0604020202020204" pitchFamily="34" charset="0"/>
              </a:rPr>
              <a:t>" Greenlanders would have access to the discussion. </a:t>
            </a:r>
          </a:p>
          <a:p>
            <a:endParaRPr lang="en-US" sz="1999" dirty="0">
              <a:ea typeface="Helvetica" panose="020B0604020202020204" pitchFamily="34" charset="0"/>
            </a:endParaRPr>
          </a:p>
          <a:p>
            <a:endParaRPr lang="da-DK" sz="1999" dirty="0">
              <a:effectLst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endParaRPr lang="da-DK" sz="1799" dirty="0">
              <a:effectLst/>
              <a:latin typeface="Calibri" panose="020F0502020204030204" pitchFamily="34" charset="0"/>
              <a:ea typeface="Helvetica" panose="020B0604020202020204" pitchFamily="34" charset="0"/>
            </a:endParaRPr>
          </a:p>
        </p:txBody>
      </p:sp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0AF3E846-F8CC-E853-A556-9D5C7743D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7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69BB0-7EFD-4988-A104-9122A25E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84" y="727485"/>
            <a:ext cx="8894448" cy="944611"/>
          </a:xfrm>
        </p:spPr>
        <p:txBody>
          <a:bodyPr>
            <a:normAutofit/>
          </a:bodyPr>
          <a:lstStyle/>
          <a:p>
            <a:r>
              <a:rPr lang="da-DK" dirty="0"/>
              <a:t>Challenges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505EA57-A5A9-4001-A2A1-03F0A7B737EB}"/>
              </a:ext>
            </a:extLst>
          </p:cNvPr>
          <p:cNvSpPr txBox="1">
            <a:spLocks noChangeAspect="1"/>
          </p:cNvSpPr>
          <p:nvPr/>
        </p:nvSpPr>
        <p:spPr>
          <a:xfrm>
            <a:off x="808310" y="1942310"/>
            <a:ext cx="9549050" cy="36721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999" dirty="0">
              <a:effectLst/>
              <a:ea typeface="Helvetica" panose="020B0604020202020204" pitchFamily="34" charset="0"/>
            </a:endParaRPr>
          </a:p>
          <a:p>
            <a:endParaRPr lang="en-US" sz="1999" dirty="0">
              <a:ea typeface="Helvetica" panose="020B0604020202020204" pitchFamily="34" charset="0"/>
            </a:endParaRPr>
          </a:p>
          <a:p>
            <a:r>
              <a:rPr lang="en-US" sz="1999" dirty="0">
                <a:effectLst/>
                <a:ea typeface="Helvetica" panose="020B0604020202020204" pitchFamily="34" charset="0"/>
                <a:cs typeface="Times New Roman" panose="02020603050405020304" pitchFamily="18" charset="0"/>
              </a:rPr>
              <a:t>This has led to </a:t>
            </a:r>
            <a:r>
              <a:rPr lang="en-US" sz="1999" b="1" dirty="0">
                <a:effectLst/>
                <a:ea typeface="Helvetica" panose="020B0604020202020204" pitchFamily="34" charset="0"/>
                <a:cs typeface="Times New Roman" panose="02020603050405020304" pitchFamily="18" charset="0"/>
              </a:rPr>
              <a:t>Danish speaking elite </a:t>
            </a:r>
            <a:r>
              <a:rPr lang="en-US" sz="1999" dirty="0">
                <a:effectLst/>
                <a:ea typeface="Helvetica" panose="020B0604020202020204" pitchFamily="34" charset="0"/>
                <a:cs typeface="Times New Roman" panose="02020603050405020304" pitchFamily="18" charset="0"/>
              </a:rPr>
              <a:t>who would attempt to </a:t>
            </a:r>
            <a:r>
              <a:rPr lang="en-US" sz="1999" i="1" dirty="0">
                <a:effectLst/>
                <a:ea typeface="Helvetica" panose="020B0604020202020204" pitchFamily="34" charset="0"/>
                <a:cs typeface="Times New Roman" panose="02020603050405020304" pitchFamily="18" charset="0"/>
              </a:rPr>
              <a:t>speak on behalf </a:t>
            </a:r>
            <a:r>
              <a:rPr lang="en-US" sz="1999" dirty="0">
                <a:effectLst/>
                <a:ea typeface="Helvetica" panose="020B0604020202020204" pitchFamily="34" charset="0"/>
                <a:cs typeface="Times New Roman" panose="02020603050405020304" pitchFamily="18" charset="0"/>
              </a:rPr>
              <a:t>of all the Greenlandic people, and when other Greenlanders who aren't fluent in Danish would question their statement(s), they would get accused of being too colonized to be able to have a valid position in the discussion.</a:t>
            </a:r>
            <a:endParaRPr lang="da-DK" sz="1999" dirty="0">
              <a:effectLst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endParaRPr lang="da-DK" sz="1799" dirty="0">
              <a:effectLst/>
              <a:latin typeface="Calibri" panose="020F0502020204030204" pitchFamily="34" charset="0"/>
              <a:ea typeface="Helvetica" panose="020B0604020202020204" pitchFamily="34" charset="0"/>
            </a:endParaRPr>
          </a:p>
        </p:txBody>
      </p:sp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0AF3E846-F8CC-E853-A556-9D5C7743D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83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69BB0-7EFD-4988-A104-9122A25E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84" y="727485"/>
            <a:ext cx="8894448" cy="944611"/>
          </a:xfrm>
        </p:spPr>
        <p:txBody>
          <a:bodyPr>
            <a:normAutofit/>
          </a:bodyPr>
          <a:lstStyle/>
          <a:p>
            <a:r>
              <a:rPr lang="da-DK" dirty="0"/>
              <a:t>Lateral </a:t>
            </a:r>
            <a:r>
              <a:rPr lang="da-DK" dirty="0" err="1"/>
              <a:t>violence</a:t>
            </a:r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505EA57-A5A9-4001-A2A1-03F0A7B737EB}"/>
              </a:ext>
            </a:extLst>
          </p:cNvPr>
          <p:cNvSpPr txBox="1">
            <a:spLocks noChangeAspect="1"/>
          </p:cNvSpPr>
          <p:nvPr/>
        </p:nvSpPr>
        <p:spPr>
          <a:xfrm>
            <a:off x="808310" y="2375830"/>
            <a:ext cx="9549050" cy="3238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999" dirty="0">
                <a:cs typeface="Times New Roman" panose="02020603050405020304" pitchFamily="18" charset="0"/>
              </a:rPr>
              <a:t>The frustration of the two opposing poles have led to a nickname of "</a:t>
            </a:r>
            <a:r>
              <a:rPr lang="en-US" sz="1999" b="1" dirty="0" err="1">
                <a:cs typeface="Times New Roman" panose="02020603050405020304" pitchFamily="18" charset="0"/>
              </a:rPr>
              <a:t>Decolonizeikkut</a:t>
            </a:r>
            <a:r>
              <a:rPr lang="en-US" sz="1999" dirty="0">
                <a:cs typeface="Times New Roman" panose="02020603050405020304" pitchFamily="18" charset="0"/>
              </a:rPr>
              <a:t>" the "decolonize people". </a:t>
            </a:r>
          </a:p>
          <a:p>
            <a:endParaRPr lang="en-US" sz="1999" dirty="0">
              <a:cs typeface="Times New Roman" panose="02020603050405020304" pitchFamily="18" charset="0"/>
            </a:endParaRPr>
          </a:p>
          <a:p>
            <a:endParaRPr lang="en-US" sz="1999" dirty="0">
              <a:cs typeface="Times New Roman" panose="02020603050405020304" pitchFamily="18" charset="0"/>
            </a:endParaRPr>
          </a:p>
          <a:p>
            <a:r>
              <a:rPr lang="en-US" sz="1999" dirty="0">
                <a:cs typeface="Times New Roman" panose="02020603050405020304" pitchFamily="18" charset="0"/>
              </a:rPr>
              <a:t>They have been put in a box of "social media warriors" by many of the Greenlandic citizens as many do not consider “just” speaking about decolonization as decolonization - even though it is and can be!</a:t>
            </a:r>
          </a:p>
          <a:p>
            <a:endParaRPr lang="da-DK" sz="19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B701DDBD-E941-0B94-95B9-CD2A3DF67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2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48" y="382918"/>
            <a:ext cx="11469935" cy="1325562"/>
          </a:xfrm>
        </p:spPr>
        <p:txBody>
          <a:bodyPr rtlCol="0">
            <a:normAutofit/>
          </a:bodyPr>
          <a:lstStyle/>
          <a:p>
            <a:pPr rtl="0"/>
            <a:r>
              <a:rPr lang="da-DK" dirty="0"/>
              <a:t>”a 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pursuant</a:t>
            </a:r>
            <a:r>
              <a:rPr lang="da-DK" dirty="0"/>
              <a:t> to international </a:t>
            </a:r>
            <a:r>
              <a:rPr lang="da-DK" dirty="0" err="1"/>
              <a:t>law</a:t>
            </a:r>
            <a:r>
              <a:rPr lang="da-DK" dirty="0"/>
              <a:t>”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320490" y="2129118"/>
            <a:ext cx="7046082" cy="4180966"/>
          </a:xfrm>
        </p:spPr>
        <p:txBody>
          <a:bodyPr rtlCol="0">
            <a:normAutofit/>
          </a:bodyPr>
          <a:lstStyle/>
          <a:p>
            <a:pPr marL="45720" indent="0" algn="l">
              <a:buNone/>
            </a:pPr>
            <a:r>
              <a:rPr lang="da-DK" sz="2900" b="0" i="1" u="none" strike="noStrike" baseline="0" dirty="0">
                <a:latin typeface="TimesNewRomanPS-ItalicMT"/>
              </a:rPr>
              <a:t>” </a:t>
            </a:r>
            <a:r>
              <a:rPr lang="da-DK" sz="2900" b="1" i="1" u="none" strike="noStrike" baseline="0" dirty="0" err="1">
                <a:latin typeface="TimesNewRomanPS-ItalicMT"/>
              </a:rPr>
              <a:t>Recognising</a:t>
            </a:r>
            <a:r>
              <a:rPr lang="da-DK" sz="2900" b="1" i="1" u="none" strike="noStrike" baseline="0" dirty="0">
                <a:latin typeface="TimesNewRomanPS-ItalicMT"/>
              </a:rPr>
              <a:t> </a:t>
            </a:r>
            <a:r>
              <a:rPr lang="da-DK" sz="2900" i="1" u="none" strike="noStrike" baseline="0" dirty="0">
                <a:latin typeface="TimesNewRomanPS-ItalicMT"/>
              </a:rPr>
              <a:t>that </a:t>
            </a:r>
            <a:r>
              <a:rPr lang="da-DK" sz="2900" b="1" i="1" u="none" strike="noStrike" baseline="0" dirty="0">
                <a:latin typeface="TimesNewRomanPS-ItalicMT"/>
              </a:rPr>
              <a:t>the </a:t>
            </a:r>
            <a:r>
              <a:rPr lang="da-DK" sz="2900" b="1" i="1" u="none" strike="noStrike" baseline="0" dirty="0" err="1">
                <a:latin typeface="TimesNewRomanPS-ItalicMT"/>
              </a:rPr>
              <a:t>people</a:t>
            </a:r>
            <a:r>
              <a:rPr lang="da-DK" sz="2900" b="1" i="1" u="none" strike="noStrike" baseline="0" dirty="0">
                <a:latin typeface="TimesNewRomanPS-ItalicMT"/>
              </a:rPr>
              <a:t> of Greenland </a:t>
            </a:r>
            <a:r>
              <a:rPr lang="da-DK" sz="2900" b="0" i="1" u="none" strike="noStrike" baseline="0" dirty="0">
                <a:latin typeface="TimesNewRomanPS-ItalicMT"/>
              </a:rPr>
              <a:t>is a </a:t>
            </a:r>
            <a:r>
              <a:rPr lang="da-DK" sz="2900" b="0" i="1" u="none" strike="noStrike" baseline="0" dirty="0" err="1">
                <a:latin typeface="TimesNewRomanPS-ItalicMT"/>
              </a:rPr>
              <a:t>people</a:t>
            </a:r>
            <a:r>
              <a:rPr lang="da-DK" sz="2900" b="0" i="1" u="none" strike="noStrike" baseline="0" dirty="0">
                <a:latin typeface="TimesNewRomanPS-ItalicMT"/>
              </a:rPr>
              <a:t> </a:t>
            </a:r>
            <a:r>
              <a:rPr lang="da-DK" sz="2900" b="0" i="1" u="none" strike="noStrike" baseline="0" dirty="0" err="1">
                <a:latin typeface="TimesNewRomanPS-ItalicMT"/>
              </a:rPr>
              <a:t>pursuant</a:t>
            </a:r>
            <a:r>
              <a:rPr lang="da-DK" sz="2900" b="0" i="1" u="none" strike="noStrike" baseline="0" dirty="0">
                <a:latin typeface="TimesNewRomanPS-ItalicMT"/>
              </a:rPr>
              <a:t> to international </a:t>
            </a:r>
            <a:r>
              <a:rPr lang="da-DK" sz="2900" b="0" i="1" u="none" strike="noStrike" baseline="0" dirty="0" err="1">
                <a:latin typeface="TimesNewRomanPS-ItalicMT"/>
              </a:rPr>
              <a:t>law</a:t>
            </a:r>
            <a:r>
              <a:rPr lang="da-DK" sz="2900" b="0" i="1" u="none" strike="noStrike" baseline="0" dirty="0">
                <a:latin typeface="TimesNewRomanPS-ItalicMT"/>
              </a:rPr>
              <a:t> </a:t>
            </a:r>
            <a:r>
              <a:rPr lang="da-DK" sz="2900" b="1" i="1" u="none" strike="noStrike" baseline="0" dirty="0">
                <a:latin typeface="TimesNewRomanPS-ItalicMT"/>
              </a:rPr>
              <a:t>with the </a:t>
            </a:r>
            <a:r>
              <a:rPr lang="da-DK" sz="2900" b="1" i="1" u="none" strike="noStrike" baseline="0" dirty="0" err="1">
                <a:latin typeface="TimesNewRomanPS-ItalicMT"/>
              </a:rPr>
              <a:t>right</a:t>
            </a:r>
            <a:r>
              <a:rPr lang="da-DK" sz="2900" b="1" i="1" u="none" strike="noStrike" baseline="0" dirty="0">
                <a:latin typeface="TimesNewRomanPS-ItalicMT"/>
              </a:rPr>
              <a:t> of self-determination</a:t>
            </a:r>
            <a:r>
              <a:rPr lang="da-DK" sz="2900" b="0" i="1" u="none" strike="noStrike" baseline="0" dirty="0">
                <a:latin typeface="TimesNewRomanPS-ItalicMT"/>
              </a:rPr>
              <a:t>, the Act is </a:t>
            </a:r>
            <a:r>
              <a:rPr lang="da-DK" sz="2900" b="0" i="1" u="none" strike="noStrike" baseline="0" dirty="0" err="1">
                <a:latin typeface="TimesNewRomanPS-ItalicMT"/>
              </a:rPr>
              <a:t>based</a:t>
            </a:r>
            <a:r>
              <a:rPr lang="da-DK" sz="2900" b="0" i="1" u="none" strike="noStrike" baseline="0" dirty="0">
                <a:latin typeface="TimesNewRomanPS-ItalicMT"/>
              </a:rPr>
              <a:t> on a wish to foster </a:t>
            </a:r>
            <a:r>
              <a:rPr lang="da-DK" sz="2900" b="1" i="1" u="none" strike="noStrike" baseline="0" dirty="0" err="1">
                <a:latin typeface="TimesNewRomanPS-ItalicMT"/>
              </a:rPr>
              <a:t>equality</a:t>
            </a:r>
            <a:r>
              <a:rPr lang="da-DK" sz="2900" b="0" i="1" u="none" strike="noStrike" baseline="0" dirty="0">
                <a:latin typeface="TimesNewRomanPS-ItalicMT"/>
              </a:rPr>
              <a:t> and </a:t>
            </a:r>
            <a:r>
              <a:rPr lang="da-DK" sz="2900" b="1" i="1" u="none" strike="noStrike" baseline="0" dirty="0" err="1">
                <a:latin typeface="TimesNewRomanPS-ItalicMT"/>
              </a:rPr>
              <a:t>mutual</a:t>
            </a:r>
            <a:r>
              <a:rPr lang="da-DK" sz="2900" b="1" i="1" u="none" strike="noStrike" baseline="0" dirty="0">
                <a:latin typeface="TimesNewRomanPS-ItalicMT"/>
              </a:rPr>
              <a:t> </a:t>
            </a:r>
            <a:r>
              <a:rPr lang="da-DK" sz="2900" b="1" i="1" u="none" strike="noStrike" baseline="0" dirty="0" err="1">
                <a:latin typeface="TimesNewRomanPS-ItalicMT"/>
              </a:rPr>
              <a:t>respect</a:t>
            </a:r>
            <a:r>
              <a:rPr lang="da-DK" sz="2900" b="1" i="1" u="none" strike="noStrike" baseline="0" dirty="0">
                <a:latin typeface="TimesNewRomanPS-ItalicMT"/>
              </a:rPr>
              <a:t> </a:t>
            </a:r>
            <a:r>
              <a:rPr lang="da-DK" sz="2900" b="0" i="1" u="none" strike="noStrike" baseline="0" dirty="0">
                <a:latin typeface="TimesNewRomanPS-ItalicMT"/>
              </a:rPr>
              <a:t>in the partnership </a:t>
            </a:r>
            <a:r>
              <a:rPr lang="da-DK" sz="2900" b="0" i="1" u="none" strike="noStrike" baseline="0" dirty="0" err="1">
                <a:latin typeface="TimesNewRomanPS-ItalicMT"/>
              </a:rPr>
              <a:t>between</a:t>
            </a:r>
            <a:r>
              <a:rPr lang="da-DK" sz="2900" b="0" i="1" u="none" strike="noStrike" baseline="0" dirty="0">
                <a:latin typeface="TimesNewRomanPS-ItalicMT"/>
              </a:rPr>
              <a:t> Denmark and Greenland. </a:t>
            </a:r>
            <a:r>
              <a:rPr lang="da-DK" sz="2900" b="0" i="1" u="none" strike="noStrike" baseline="0" dirty="0" err="1">
                <a:latin typeface="TimesNewRomanPS-ItalicMT"/>
              </a:rPr>
              <a:t>Accordingly</a:t>
            </a:r>
            <a:r>
              <a:rPr lang="da-DK" sz="2900" b="0" i="1" u="none" strike="noStrike" baseline="0" dirty="0">
                <a:latin typeface="TimesNewRomanPS-ItalicMT"/>
              </a:rPr>
              <a:t>, the Act is </a:t>
            </a:r>
            <a:r>
              <a:rPr lang="da-DK" sz="2900" b="0" i="1" u="none" strike="noStrike" baseline="0" dirty="0" err="1">
                <a:latin typeface="TimesNewRomanPS-ItalicMT"/>
              </a:rPr>
              <a:t>based</a:t>
            </a:r>
            <a:r>
              <a:rPr lang="da-DK" sz="2900" b="0" i="1" u="none" strike="noStrike" baseline="0" dirty="0">
                <a:latin typeface="TimesNewRomanPS-ItalicMT"/>
              </a:rPr>
              <a:t> on an </a:t>
            </a:r>
            <a:r>
              <a:rPr lang="da-DK" sz="2900" b="0" i="1" u="none" strike="noStrike" baseline="0" dirty="0" err="1">
                <a:latin typeface="TimesNewRomanPS-ItalicMT"/>
              </a:rPr>
              <a:t>agreement</a:t>
            </a:r>
            <a:r>
              <a:rPr lang="da-DK" sz="2900" b="0" i="1" u="none" strike="noStrike" baseline="0" dirty="0">
                <a:latin typeface="TimesNewRomanPS-ItalicMT"/>
              </a:rPr>
              <a:t> </a:t>
            </a:r>
            <a:r>
              <a:rPr lang="da-DK" sz="2900" b="0" i="1" u="none" strike="noStrike" baseline="0" dirty="0" err="1">
                <a:latin typeface="TimesNewRomanPS-ItalicMT"/>
              </a:rPr>
              <a:t>between</a:t>
            </a:r>
            <a:r>
              <a:rPr lang="da-DK" sz="2900" b="0" i="1" u="none" strike="noStrike" baseline="0" dirty="0">
                <a:latin typeface="TimesNewRomanPS-ItalicMT"/>
              </a:rPr>
              <a:t> </a:t>
            </a:r>
            <a:r>
              <a:rPr lang="da-DK" sz="2900" b="1" i="1" u="none" strike="noStrike" baseline="0" dirty="0">
                <a:latin typeface="TimesNewRomanPS-ItalicMT"/>
              </a:rPr>
              <a:t>Naalakkersuisut </a:t>
            </a:r>
            <a:r>
              <a:rPr lang="da-DK" sz="2900" b="0" i="1" u="none" strike="noStrike" baseline="0" dirty="0">
                <a:latin typeface="TimesNewRomanPS-ItalicMT"/>
              </a:rPr>
              <a:t>[Greenland Government] and </a:t>
            </a:r>
            <a:r>
              <a:rPr lang="da-DK" sz="2900" b="1" i="1" u="none" strike="noStrike" baseline="0" dirty="0">
                <a:latin typeface="TimesNewRomanPS-ItalicMT"/>
              </a:rPr>
              <a:t>the Danish Government</a:t>
            </a:r>
            <a:r>
              <a:rPr lang="da-DK" sz="2900" b="0" i="1" u="none" strike="noStrike" baseline="0" dirty="0">
                <a:latin typeface="TimesNewRomanPS-ItalicMT"/>
              </a:rPr>
              <a:t> as </a:t>
            </a:r>
            <a:r>
              <a:rPr lang="da-DK" sz="2900" b="1" i="1" u="none" strike="noStrike" baseline="0" dirty="0">
                <a:latin typeface="TimesNewRomanPS-ItalicMT"/>
              </a:rPr>
              <a:t>equal partners.</a:t>
            </a:r>
            <a:r>
              <a:rPr lang="da-DK" sz="2900" b="0" i="1" u="none" strike="noStrike" baseline="0" dirty="0">
                <a:latin typeface="TimesNewRomanPS-ItalicMT"/>
              </a:rPr>
              <a:t>”</a:t>
            </a:r>
            <a:endParaRPr lang="da-DK" sz="2900" spc="-8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E0B3979-FF74-8848-AEA0-B7244E8E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5848" y="2017969"/>
            <a:ext cx="3520745" cy="4457113"/>
          </a:xfrm>
          <a:prstGeom prst="rect">
            <a:avLst/>
          </a:prstGeom>
        </p:spPr>
      </p:pic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9AD83CEE-F334-E438-A249-ED0A58D0B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BD75E-5DD0-7ADA-97F8-85528959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79" y="404664"/>
            <a:ext cx="9753600" cy="1325562"/>
          </a:xfrm>
        </p:spPr>
        <p:txBody>
          <a:bodyPr/>
          <a:lstStyle/>
          <a:p>
            <a:r>
              <a:rPr lang="da-DK" dirty="0"/>
              <a:t>The Human Rights Landscape in Greenland</a:t>
            </a:r>
            <a:endParaRPr lang="da-GL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76ADB8-4178-22D7-CAEC-A0A32E41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42" y="1828800"/>
            <a:ext cx="9753600" cy="43434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Human rights institutions and </a:t>
            </a:r>
            <a:r>
              <a:rPr lang="da-DK" dirty="0" err="1">
                <a:ea typeface="Calibri" panose="020F0502020204030204" pitchFamily="34" charset="0"/>
                <a:cs typeface="Times New Roman" panose="02020603050405020304" pitchFamily="18" charset="0"/>
              </a:rPr>
              <a:t>councils</a:t>
            </a: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 in Greenland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1998</a:t>
            </a:r>
            <a:r>
              <a:rPr lang="en-US" dirty="0"/>
              <a:t> </a:t>
            </a:r>
            <a:r>
              <a:rPr lang="en-GB" dirty="0"/>
              <a:t> </a:t>
            </a:r>
            <a:r>
              <a:rPr lang="en-US" dirty="0"/>
              <a:t>Gender Equality Council</a:t>
            </a:r>
            <a:endParaRPr lang="da-DK" dirty="0"/>
          </a:p>
          <a:p>
            <a:pPr marL="0" indent="0">
              <a:buNone/>
            </a:pPr>
            <a:r>
              <a:rPr lang="en-US" b="1" dirty="0"/>
              <a:t>2012</a:t>
            </a:r>
            <a:r>
              <a:rPr lang="en-US" dirty="0"/>
              <a:t> </a:t>
            </a:r>
            <a:r>
              <a:rPr lang="en-GB" dirty="0"/>
              <a:t> </a:t>
            </a:r>
            <a:r>
              <a:rPr lang="en-US" dirty="0" err="1"/>
              <a:t>MIO</a:t>
            </a:r>
            <a:r>
              <a:rPr lang="en-US" dirty="0"/>
              <a:t> – </a:t>
            </a:r>
            <a:r>
              <a:rPr lang="en-GB" dirty="0"/>
              <a:t>National </a:t>
            </a:r>
            <a:r>
              <a:rPr lang="en-US" dirty="0"/>
              <a:t>Child Rights Institution</a:t>
            </a:r>
            <a:r>
              <a:rPr lang="en-GB" dirty="0"/>
              <a:t>, and the 	</a:t>
            </a:r>
            <a:r>
              <a:rPr lang="en-US" dirty="0"/>
              <a:t>Spokesperson for</a:t>
            </a:r>
            <a:r>
              <a:rPr lang="en-GB" dirty="0"/>
              <a:t> </a:t>
            </a:r>
            <a:r>
              <a:rPr lang="en-US" dirty="0"/>
              <a:t>Children’s Rights</a:t>
            </a:r>
          </a:p>
          <a:p>
            <a:pPr marL="0" indent="0">
              <a:buNone/>
            </a:pPr>
            <a:r>
              <a:rPr lang="en-US" b="1" dirty="0"/>
              <a:t>2013</a:t>
            </a:r>
            <a:r>
              <a:rPr lang="en-US" dirty="0"/>
              <a:t> </a:t>
            </a:r>
            <a:r>
              <a:rPr lang="en-GB" dirty="0"/>
              <a:t> Human Rights Council of </a:t>
            </a:r>
            <a:r>
              <a:rPr lang="en-US" dirty="0"/>
              <a:t>Greenland</a:t>
            </a:r>
          </a:p>
          <a:p>
            <a:pPr marL="0" indent="0">
              <a:buNone/>
            </a:pPr>
            <a:r>
              <a:rPr lang="en-US" b="1" dirty="0"/>
              <a:t>2017</a:t>
            </a:r>
            <a:r>
              <a:rPr lang="en-US" dirty="0"/>
              <a:t> </a:t>
            </a:r>
            <a:r>
              <a:rPr lang="en-GB" dirty="0"/>
              <a:t> </a:t>
            </a:r>
            <a:r>
              <a:rPr lang="en-US" dirty="0"/>
              <a:t>Spokesperson for Persons with Disabilities, </a:t>
            </a:r>
            <a:r>
              <a:rPr lang="en-GB" dirty="0"/>
              <a:t>also with a 	national</a:t>
            </a:r>
            <a:r>
              <a:rPr lang="en-US" dirty="0"/>
              <a:t> Institution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2019</a:t>
            </a:r>
            <a:r>
              <a:rPr lang="en-GB" dirty="0"/>
              <a:t>  Spokesperson for Elderly people  </a:t>
            </a:r>
            <a:endParaRPr lang="da-DK" dirty="0"/>
          </a:p>
          <a:p>
            <a:endParaRPr lang="da-GL" dirty="0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10246A8D-C917-4F65-9497-5CD26957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03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93000-4A4D-490E-D864-3B2AD6E3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Human Rights Landscape in Greenland</a:t>
            </a:r>
            <a:endParaRPr lang="da-GL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DD4179-C111-BAC4-5998-16C7834E4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da-DK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797" lvl="0" indent="-342797"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Secure the inclusion of fundamental human rights principles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in lawmaking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797" lvl="0" indent="-342797"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Actively take part in securing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Indigenous Peoples’ economic, social, cultural, linguistic and political survival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and continue to work for the implementation of the UNDRIP in the Arctic and Globally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797" lvl="0" indent="-342797">
              <a:spcAft>
                <a:spcPts val="0"/>
              </a:spcAft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Strengthen and use the expertise within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IP’s rights in the international work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3CB45D7D-E45F-7F84-6CD5-5C87DABB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83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85974-1389-E9CF-7907-A2E78082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99" y="267491"/>
            <a:ext cx="9753600" cy="1325562"/>
          </a:xfrm>
        </p:spPr>
        <p:txBody>
          <a:bodyPr/>
          <a:lstStyle/>
          <a:p>
            <a:r>
              <a:rPr lang="da-DK" dirty="0"/>
              <a:t>Focus points</a:t>
            </a:r>
            <a:r>
              <a:rPr lang="en-GB" dirty="0"/>
              <a:t> at the moment</a:t>
            </a:r>
            <a:endParaRPr lang="da-GL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2D7BBD-0440-6DF3-540F-56B36F056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864" y="2004608"/>
            <a:ext cx="10512862" cy="4171640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da-DK" sz="1700" dirty="0" err="1"/>
              <a:t>Involuntary</a:t>
            </a:r>
            <a:r>
              <a:rPr lang="da-DK" sz="1700" dirty="0"/>
              <a:t> IUD´s call for a </a:t>
            </a:r>
            <a:r>
              <a:rPr lang="da-DK" sz="1700" dirty="0" err="1"/>
              <a:t>thorough</a:t>
            </a:r>
            <a:r>
              <a:rPr lang="da-DK" sz="1700" dirty="0"/>
              <a:t> </a:t>
            </a:r>
            <a:r>
              <a:rPr lang="da-DK" sz="1700" dirty="0" err="1"/>
              <a:t>investigation</a:t>
            </a:r>
            <a:endParaRPr lang="en-GB" sz="1700" dirty="0"/>
          </a:p>
          <a:p>
            <a:pPr marL="45720" indent="0">
              <a:lnSpc>
                <a:spcPct val="150000"/>
              </a:lnSpc>
              <a:buNone/>
            </a:pPr>
            <a:r>
              <a:rPr lang="da-DK" sz="1700" dirty="0"/>
              <a:t>Woman with multiple </a:t>
            </a:r>
            <a:r>
              <a:rPr lang="da-DK" sz="1700" dirty="0" err="1"/>
              <a:t>disabilities</a:t>
            </a:r>
            <a:r>
              <a:rPr lang="da-DK" sz="1700" dirty="0"/>
              <a:t> </a:t>
            </a:r>
            <a:r>
              <a:rPr lang="da-DK" sz="1700" dirty="0" err="1"/>
              <a:t>abused</a:t>
            </a:r>
            <a:r>
              <a:rPr lang="da-DK" sz="1700" dirty="0"/>
              <a:t> at </a:t>
            </a:r>
            <a:r>
              <a:rPr lang="da-DK" sz="1700" dirty="0" err="1"/>
              <a:t>residential</a:t>
            </a:r>
            <a:r>
              <a:rPr lang="da-DK" sz="1700" dirty="0"/>
              <a:t> care institution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da-DK" sz="1700" dirty="0"/>
              <a:t>The right to </a:t>
            </a:r>
            <a:r>
              <a:rPr lang="da-DK" sz="1700" dirty="0" err="1"/>
              <a:t>one´s</a:t>
            </a:r>
            <a:r>
              <a:rPr lang="da-DK" sz="1700" dirty="0"/>
              <a:t> </a:t>
            </a:r>
            <a:r>
              <a:rPr lang="da-DK" sz="1700" dirty="0" err="1"/>
              <a:t>own</a:t>
            </a:r>
            <a:r>
              <a:rPr lang="da-DK" sz="1700" dirty="0"/>
              <a:t> body (</a:t>
            </a:r>
            <a:r>
              <a:rPr lang="da-DK" sz="1700" dirty="0" err="1"/>
              <a:t>consent-based</a:t>
            </a:r>
            <a:r>
              <a:rPr lang="da-DK" sz="1700" dirty="0"/>
              <a:t> </a:t>
            </a:r>
            <a:r>
              <a:rPr lang="da-DK" sz="1700" dirty="0" err="1"/>
              <a:t>rape</a:t>
            </a:r>
            <a:r>
              <a:rPr lang="da-DK" sz="1700" dirty="0"/>
              <a:t> provision in the </a:t>
            </a:r>
            <a:r>
              <a:rPr lang="da-DK" sz="1700" dirty="0" err="1"/>
              <a:t>Criminal</a:t>
            </a:r>
            <a:r>
              <a:rPr lang="da-DK" sz="1700" dirty="0"/>
              <a:t> Code)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da-DK" sz="1700" dirty="0"/>
              <a:t>The right to Identity and </a:t>
            </a:r>
            <a:r>
              <a:rPr lang="da-DK" sz="1700" dirty="0" err="1"/>
              <a:t>Nationality</a:t>
            </a:r>
            <a:endParaRPr lang="da-DK" sz="1700" dirty="0"/>
          </a:p>
          <a:p>
            <a:pPr marL="45720" indent="0">
              <a:lnSpc>
                <a:spcPct val="150000"/>
              </a:lnSpc>
              <a:buNone/>
            </a:pPr>
            <a:r>
              <a:rPr lang="da-DK" sz="1700" dirty="0"/>
              <a:t>Workshops with </a:t>
            </a:r>
            <a:r>
              <a:rPr lang="da-DK" sz="1700" dirty="0" err="1"/>
              <a:t>our</a:t>
            </a:r>
            <a:r>
              <a:rPr lang="da-DK" sz="1700" dirty="0"/>
              <a:t> </a:t>
            </a:r>
            <a:r>
              <a:rPr lang="da-DK" sz="1700" dirty="0" err="1"/>
              <a:t>dialogue</a:t>
            </a:r>
            <a:r>
              <a:rPr lang="da-DK" sz="1700" dirty="0"/>
              <a:t> </a:t>
            </a:r>
            <a:r>
              <a:rPr lang="da-DK" sz="1700" dirty="0" err="1"/>
              <a:t>cards</a:t>
            </a:r>
            <a:r>
              <a:rPr lang="da-DK" sz="1700" dirty="0"/>
              <a:t>			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da-DK" sz="1700" dirty="0" err="1"/>
              <a:t>Hearings</a:t>
            </a:r>
            <a:r>
              <a:rPr lang="da-DK" sz="1700" dirty="0"/>
              <a:t> </a:t>
            </a:r>
            <a:r>
              <a:rPr lang="en-GB" sz="1700" dirty="0"/>
              <a:t>from Naalakkersuisut</a:t>
            </a:r>
            <a:endParaRPr lang="da-DK" sz="1700" dirty="0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E33F572E-4A89-1362-6861-646AA647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1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7855A-EA1D-6C6F-6054-F745472B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focus points</a:t>
            </a:r>
            <a:r>
              <a:rPr lang="en-GB" dirty="0"/>
              <a:t> at the moment</a:t>
            </a:r>
            <a:endParaRPr lang="da-GL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21258E-C49C-74EF-44CC-9081C4BCD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299" dirty="0"/>
              <a:t> </a:t>
            </a:r>
            <a:r>
              <a:rPr lang="da-DK" sz="2299" dirty="0" err="1"/>
              <a:t>Reco</a:t>
            </a:r>
            <a:r>
              <a:rPr lang="en-GB" sz="2299" dirty="0"/>
              <a:t>m</a:t>
            </a:r>
            <a:r>
              <a:rPr lang="da-DK" sz="2299" dirty="0" err="1"/>
              <a:t>mendations</a:t>
            </a:r>
            <a:r>
              <a:rPr lang="da-DK" sz="2299" dirty="0"/>
              <a:t> </a:t>
            </a:r>
            <a:r>
              <a:rPr lang="da-DK" sz="2299" dirty="0" err="1"/>
              <a:t>regarding</a:t>
            </a:r>
            <a:r>
              <a:rPr lang="da-DK" sz="2299" dirty="0"/>
              <a:t> </a:t>
            </a:r>
            <a:r>
              <a:rPr lang="da-DK" sz="2299" dirty="0" err="1"/>
              <a:t>abuse</a:t>
            </a:r>
            <a:r>
              <a:rPr lang="da-DK" sz="2299" dirty="0"/>
              <a:t> at </a:t>
            </a:r>
            <a:r>
              <a:rPr lang="da-DK" sz="2299" dirty="0" err="1"/>
              <a:t>residential</a:t>
            </a:r>
            <a:r>
              <a:rPr lang="da-DK" sz="2299" dirty="0"/>
              <a:t> institutions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299" b="0" i="0" u="none" strike="noStrike" dirty="0">
                <a:solidFill>
                  <a:srgbClr val="202124"/>
                </a:solidFill>
                <a:effectLst/>
              </a:rPr>
              <a:t> Explainer video about the </a:t>
            </a:r>
            <a:r>
              <a:rPr lang="en-GB" sz="2299" b="0" i="0" u="none" strike="noStrike" dirty="0">
                <a:solidFill>
                  <a:srgbClr val="040C28"/>
                </a:solidFill>
                <a:effectLst/>
              </a:rPr>
              <a:t>United Nations Guiding Principles on Business and Human Rights</a:t>
            </a:r>
            <a:endParaRPr lang="da-DK" sz="2299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299" dirty="0"/>
              <a:t> </a:t>
            </a:r>
            <a:r>
              <a:rPr lang="da-DK" sz="2299" dirty="0"/>
              <a:t>Report on Fair Trial </a:t>
            </a:r>
            <a:r>
              <a:rPr lang="da-DK" sz="2299" dirty="0" err="1"/>
              <a:t>processes</a:t>
            </a:r>
            <a:r>
              <a:rPr lang="da-DK" sz="2299" dirty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299" dirty="0"/>
              <a:t> </a:t>
            </a:r>
            <a:r>
              <a:rPr lang="da-DK" sz="2299" dirty="0"/>
              <a:t>Report on the right to a </a:t>
            </a:r>
            <a:r>
              <a:rPr lang="da-DK" sz="2299" dirty="0" err="1"/>
              <a:t>healthy</a:t>
            </a:r>
            <a:r>
              <a:rPr lang="da-DK" sz="2299" dirty="0"/>
              <a:t> </a:t>
            </a:r>
            <a:r>
              <a:rPr lang="en-GB" sz="2299" dirty="0"/>
              <a:t>e</a:t>
            </a:r>
            <a:r>
              <a:rPr lang="da-DK" sz="2299" dirty="0" err="1"/>
              <a:t>nvironment</a:t>
            </a:r>
            <a:endParaRPr lang="da-DK" sz="2299" dirty="0"/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GB" sz="2299" dirty="0"/>
              <a:t> </a:t>
            </a:r>
            <a:r>
              <a:rPr lang="da-DK" sz="2299" dirty="0"/>
              <a:t>F</a:t>
            </a:r>
            <a:r>
              <a:rPr lang="en-GB" sz="2299" dirty="0"/>
              <a:t>o</a:t>
            </a:r>
            <a:r>
              <a:rPr lang="da-DK" sz="2299" dirty="0" err="1"/>
              <a:t>cus</a:t>
            </a:r>
            <a:r>
              <a:rPr lang="da-DK" sz="2299" dirty="0"/>
              <a:t> on </a:t>
            </a:r>
            <a:r>
              <a:rPr lang="da-DK" sz="2299" dirty="0" err="1"/>
              <a:t>discrimination</a:t>
            </a:r>
            <a:r>
              <a:rPr lang="da-DK" sz="2299" dirty="0"/>
              <a:t> in general and </a:t>
            </a:r>
            <a:r>
              <a:rPr lang="en-GB" sz="2299" dirty="0"/>
              <a:t>especially </a:t>
            </a:r>
            <a:r>
              <a:rPr lang="da-DK" sz="2299" dirty="0" err="1"/>
              <a:t>regarding</a:t>
            </a:r>
            <a:r>
              <a:rPr lang="da-DK" sz="2299" dirty="0"/>
              <a:t> LGBTQ+ persons in</a:t>
            </a:r>
            <a:r>
              <a:rPr lang="en-GB" sz="2299" dirty="0"/>
              <a:t> </a:t>
            </a:r>
            <a:r>
              <a:rPr lang="da-DK" sz="2299" dirty="0"/>
              <a:t>Greenland</a:t>
            </a:r>
            <a:endParaRPr lang="da-GL" sz="2299" dirty="0"/>
          </a:p>
        </p:txBody>
      </p:sp>
    </p:spTree>
    <p:extLst>
      <p:ext uri="{BB962C8B-B14F-4D97-AF65-F5344CB8AC3E}">
        <p14:creationId xmlns:p14="http://schemas.microsoft.com/office/powerpoint/2010/main" val="424307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17613" y="2041961"/>
            <a:ext cx="9753600" cy="1653367"/>
          </a:xfrm>
        </p:spPr>
        <p:txBody>
          <a:bodyPr rtlCol="0">
            <a:normAutofit/>
          </a:bodyPr>
          <a:lstStyle/>
          <a:p>
            <a:pPr algn="ctr" rtl="0"/>
            <a:r>
              <a:rPr lang="da-DK" dirty="0" err="1"/>
              <a:t>Qujanaq</a:t>
            </a:r>
            <a:br>
              <a:rPr lang="en-GB" dirty="0"/>
            </a:br>
            <a:r>
              <a:rPr lang="en-GB" dirty="0"/>
              <a:t>Thank you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>
          <a:xfrm>
            <a:off x="981844" y="4171078"/>
            <a:ext cx="9989369" cy="2001122"/>
          </a:xfrm>
        </p:spPr>
        <p:txBody>
          <a:bodyPr rtlCol="0">
            <a:normAutofit/>
          </a:bodyPr>
          <a:lstStyle/>
          <a:p>
            <a:pPr marL="45720" indent="0" algn="ctr" rtl="0">
              <a:buNone/>
            </a:pPr>
            <a:r>
              <a:rPr lang="en-GB" dirty="0" err="1"/>
              <a:t>Qivioq</a:t>
            </a:r>
            <a:r>
              <a:rPr lang="en-GB" dirty="0"/>
              <a:t> Løvstrøm, Chair, Greenland Human Rights Council</a:t>
            </a:r>
          </a:p>
          <a:p>
            <a:pPr marL="45720" indent="0" algn="ctr" rtl="0">
              <a:buNone/>
            </a:pPr>
            <a:endParaRPr lang="en-GB" dirty="0"/>
          </a:p>
          <a:p>
            <a:pPr algn="ctr" rtl="0"/>
            <a:r>
              <a:rPr lang="en-GB" dirty="0"/>
              <a:t>For further information please contact </a:t>
            </a:r>
            <a:r>
              <a:rPr lang="en-GB" dirty="0" err="1">
                <a:hlinkClick r:id="rId3"/>
              </a:rPr>
              <a:t>info@humanrights.gl</a:t>
            </a:r>
            <a:r>
              <a:rPr lang="en-GB" dirty="0"/>
              <a:t> </a:t>
            </a:r>
            <a:endParaRPr lang="da-DK" dirty="0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463F841E-18BF-5273-BC35-B998D2E0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69BB0-7EFD-4988-A104-9122A25E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84" y="727485"/>
            <a:ext cx="8894448" cy="944611"/>
          </a:xfrm>
        </p:spPr>
        <p:txBody>
          <a:bodyPr>
            <a:normAutofit/>
          </a:bodyPr>
          <a:lstStyle/>
          <a:p>
            <a:r>
              <a:rPr lang="da-DK" dirty="0"/>
              <a:t>Self-determination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505EA57-A5A9-4001-A2A1-03F0A7B737EB}"/>
              </a:ext>
            </a:extLst>
          </p:cNvPr>
          <p:cNvSpPr txBox="1">
            <a:spLocks noChangeAspect="1"/>
          </p:cNvSpPr>
          <p:nvPr/>
        </p:nvSpPr>
        <p:spPr>
          <a:xfrm>
            <a:off x="675683" y="2247397"/>
            <a:ext cx="9567958" cy="31892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300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Self-determination denotes the 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legal right of people to decide their own destiny in the international order</a:t>
            </a:r>
            <a:r>
              <a:rPr lang="en-US" sz="2300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. </a:t>
            </a:r>
          </a:p>
          <a:p>
            <a:endParaRPr lang="en-US" sz="2300" dirty="0">
              <a:latin typeface="Times New Roman" panose="02020603050405020304" pitchFamily="18" charset="0"/>
              <a:ea typeface="Helvetica" panose="020B0604020202020204" pitchFamily="34" charset="0"/>
            </a:endParaRPr>
          </a:p>
          <a:p>
            <a:r>
              <a:rPr lang="en-US" sz="2300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Self-determination is a 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core principle</a:t>
            </a:r>
            <a:r>
              <a:rPr lang="en-US" sz="2300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of international law, arising from customary international law, but also 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recognized as a general principle of law</a:t>
            </a:r>
            <a:r>
              <a:rPr lang="en-US" sz="2300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, and 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enshrined</a:t>
            </a:r>
            <a:r>
              <a:rPr lang="en-US" sz="2300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in a number of </a:t>
            </a:r>
            <a:r>
              <a:rPr lang="en-US" sz="2300" b="1" dirty="0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international treaties.</a:t>
            </a:r>
            <a:endParaRPr lang="da-DK" sz="2300" b="1" dirty="0">
              <a:effectLst/>
              <a:latin typeface="Calibri" panose="020F0502020204030204" pitchFamily="34" charset="0"/>
              <a:ea typeface="Helvetica" panose="020B0604020202020204" pitchFamily="34" charset="0"/>
            </a:endParaRPr>
          </a:p>
        </p:txBody>
      </p:sp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5746E6A5-934F-A3FB-1C8F-795A2058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4" descr="Scales of justice outline">
            <a:extLst>
              <a:ext uri="{FF2B5EF4-FFF2-40B4-BE49-F238E27FC236}">
                <a16:creationId xmlns:a16="http://schemas.microsoft.com/office/drawing/2014/main" id="{1C488A4B-BC79-412C-98F3-6F0DC723B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3641" y="4701945"/>
            <a:ext cx="914400" cy="914400"/>
          </a:xfrm>
          <a:prstGeom prst="rect">
            <a:avLst/>
          </a:prstGeom>
        </p:spPr>
      </p:pic>
      <p:pic>
        <p:nvPicPr>
          <p:cNvPr id="15" name="Graphic 15" descr="Court outline">
            <a:extLst>
              <a:ext uri="{FF2B5EF4-FFF2-40B4-BE49-F238E27FC236}">
                <a16:creationId xmlns:a16="http://schemas.microsoft.com/office/drawing/2014/main" id="{82BF6714-73D7-C5D7-CA61-67431BBE1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4637" y="4707467"/>
            <a:ext cx="914400" cy="914400"/>
          </a:xfrm>
          <a:prstGeom prst="rect">
            <a:avLst/>
          </a:prstGeom>
        </p:spPr>
      </p:pic>
      <p:pic>
        <p:nvPicPr>
          <p:cNvPr id="17" name="Graphic 17" descr="Globe outline">
            <a:extLst>
              <a:ext uri="{FF2B5EF4-FFF2-40B4-BE49-F238E27FC236}">
                <a16:creationId xmlns:a16="http://schemas.microsoft.com/office/drawing/2014/main" id="{F5154233-C0EF-4CC1-7467-45918F223B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23037" y="47258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1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The post-WaR </a:t>
            </a:r>
            <a:r>
              <a:rPr lang="da-DK" dirty="0" err="1"/>
              <a:t>period</a:t>
            </a:r>
            <a:r>
              <a:rPr lang="da-DK" dirty="0"/>
              <a:t>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endParaRPr lang="da-DK" dirty="0"/>
          </a:p>
          <a:p>
            <a:pPr rtl="0"/>
            <a:r>
              <a:rPr lang="da-DK" dirty="0"/>
              <a:t>In the time </a:t>
            </a:r>
            <a:r>
              <a:rPr lang="da-DK" dirty="0" err="1"/>
              <a:t>before</a:t>
            </a:r>
            <a:r>
              <a:rPr lang="da-DK" dirty="0"/>
              <a:t> and after the UN's intervention, </a:t>
            </a:r>
            <a:r>
              <a:rPr lang="da-DK" dirty="0" err="1"/>
              <a:t>there</a:t>
            </a:r>
            <a:r>
              <a:rPr lang="da-DK" dirty="0"/>
              <a:t> is </a:t>
            </a:r>
            <a:r>
              <a:rPr lang="da-DK" dirty="0" err="1"/>
              <a:t>great</a:t>
            </a:r>
            <a:r>
              <a:rPr lang="da-DK" dirty="0"/>
              <a:t> </a:t>
            </a:r>
            <a:r>
              <a:rPr lang="da-DK" dirty="0" err="1"/>
              <a:t>dissatisfaction</a:t>
            </a:r>
            <a:r>
              <a:rPr lang="da-DK" dirty="0"/>
              <a:t> with the relationship </a:t>
            </a:r>
            <a:r>
              <a:rPr lang="da-DK" dirty="0" err="1"/>
              <a:t>between</a:t>
            </a:r>
            <a:r>
              <a:rPr lang="da-DK" dirty="0"/>
              <a:t> Denmark and Greenland and the </a:t>
            </a:r>
            <a:r>
              <a:rPr lang="da-DK" dirty="0" err="1"/>
              <a:t>treatment</a:t>
            </a:r>
            <a:r>
              <a:rPr lang="da-DK" dirty="0"/>
              <a:t> of </a:t>
            </a:r>
            <a:r>
              <a:rPr lang="da-DK" dirty="0" err="1"/>
              <a:t>kalaallit</a:t>
            </a:r>
            <a:r>
              <a:rPr lang="da-DK" dirty="0"/>
              <a:t>.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C53910FA-11C3-CE99-1783-BCD99B5F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A39963-AADE-A98B-5EC5-F638D37647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da-DK" dirty="0"/>
              <a:t>After the Second World War, the censorship of the </a:t>
            </a:r>
            <a:r>
              <a:rPr lang="da-DK" dirty="0" err="1"/>
              <a:t>critical</a:t>
            </a:r>
            <a:r>
              <a:rPr lang="da-DK" dirty="0"/>
              <a:t> </a:t>
            </a:r>
            <a:r>
              <a:rPr lang="da-DK" dirty="0" err="1"/>
              <a:t>voices</a:t>
            </a:r>
            <a:r>
              <a:rPr lang="da-DK" dirty="0"/>
              <a:t> from Greenland was </a:t>
            </a:r>
            <a:r>
              <a:rPr lang="da-DK" dirty="0" err="1"/>
              <a:t>reduced</a:t>
            </a:r>
            <a:endParaRPr lang="da-DK" dirty="0"/>
          </a:p>
          <a:p>
            <a:endParaRPr lang="en-DK" dirty="0"/>
          </a:p>
        </p:txBody>
      </p:sp>
      <p:pic>
        <p:nvPicPr>
          <p:cNvPr id="8" name="Graphic 8" descr="Chat bubble with solid fill">
            <a:extLst>
              <a:ext uri="{FF2B5EF4-FFF2-40B4-BE49-F238E27FC236}">
                <a16:creationId xmlns:a16="http://schemas.microsoft.com/office/drawing/2014/main" id="{54C4B1BD-6EA5-EC21-CA0E-879E64FD7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9966" y="4693478"/>
            <a:ext cx="1245751" cy="12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The post-WaR </a:t>
            </a:r>
            <a:r>
              <a:rPr lang="da-DK" dirty="0" err="1"/>
              <a:t>period</a:t>
            </a:r>
            <a:r>
              <a:rPr lang="da-DK" dirty="0"/>
              <a:t>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endParaRPr lang="da-DK" dirty="0"/>
          </a:p>
          <a:p>
            <a:pPr rtl="0"/>
            <a:endParaRPr lang="da-DK" dirty="0"/>
          </a:p>
          <a:p>
            <a:pPr rtl="0"/>
            <a:r>
              <a:rPr lang="da-DK" dirty="0"/>
              <a:t>In the 1950</a:t>
            </a:r>
            <a:r>
              <a:rPr lang="en-GB" dirty="0"/>
              <a:t>’</a:t>
            </a:r>
            <a:r>
              <a:rPr lang="da-DK" dirty="0"/>
              <a:t>s, 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began</a:t>
            </a:r>
            <a:r>
              <a:rPr lang="da-DK" dirty="0"/>
              <a:t> to </a:t>
            </a:r>
            <a:r>
              <a:rPr lang="da-DK" dirty="0" err="1"/>
              <a:t>discuss</a:t>
            </a:r>
            <a:r>
              <a:rPr lang="da-DK" dirty="0"/>
              <a:t> a </a:t>
            </a:r>
            <a:r>
              <a:rPr lang="da-DK" dirty="0" err="1"/>
              <a:t>cultural</a:t>
            </a:r>
            <a:r>
              <a:rPr lang="da-DK" dirty="0"/>
              <a:t> </a:t>
            </a:r>
            <a:r>
              <a:rPr lang="da-DK" dirty="0" err="1"/>
              <a:t>development</a:t>
            </a:r>
            <a:r>
              <a:rPr lang="da-DK" dirty="0"/>
              <a:t> in the </a:t>
            </a:r>
            <a:r>
              <a:rPr lang="da-DK" dirty="0" err="1"/>
              <a:t>entire</a:t>
            </a:r>
            <a:r>
              <a:rPr lang="da-DK" dirty="0"/>
              <a:t> Inuit area, a </a:t>
            </a:r>
            <a:r>
              <a:rPr lang="da-DK" dirty="0" err="1"/>
              <a:t>so-called</a:t>
            </a:r>
            <a:r>
              <a:rPr lang="da-DK" dirty="0"/>
              <a:t> "</a:t>
            </a:r>
            <a:r>
              <a:rPr lang="da-DK" b="1" dirty="0" err="1"/>
              <a:t>pan-Eskimoism</a:t>
            </a:r>
            <a:r>
              <a:rPr lang="da-DK" dirty="0"/>
              <a:t>"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rtl="0"/>
            <a:endParaRPr lang="da-DK" dirty="0"/>
          </a:p>
          <a:p>
            <a:pPr rtl="0"/>
            <a:r>
              <a:rPr lang="da-DK" dirty="0"/>
              <a:t>Nikolaj Rosing said the </a:t>
            </a:r>
            <a:r>
              <a:rPr lang="da-DK" dirty="0" err="1"/>
              <a:t>following</a:t>
            </a:r>
            <a:r>
              <a:rPr lang="da-DK" dirty="0"/>
              <a:t> to the Folketing on May </a:t>
            </a:r>
            <a:r>
              <a:rPr lang="da-DK" dirty="0" err="1"/>
              <a:t>20th</a:t>
            </a:r>
            <a:r>
              <a:rPr lang="da-DK" dirty="0"/>
              <a:t> 1959:</a:t>
            </a:r>
          </a:p>
          <a:p>
            <a:pPr rtl="0"/>
            <a:r>
              <a:rPr lang="da-DK" dirty="0"/>
              <a:t>"The </a:t>
            </a:r>
            <a:r>
              <a:rPr lang="da-DK" dirty="0" err="1"/>
              <a:t>construction</a:t>
            </a:r>
            <a:r>
              <a:rPr lang="da-DK" dirty="0"/>
              <a:t> of Greenland has been, and still is, </a:t>
            </a:r>
            <a:r>
              <a:rPr lang="da-DK" b="1" dirty="0"/>
              <a:t>a gain</a:t>
            </a:r>
            <a:r>
              <a:rPr lang="da-DK" dirty="0"/>
              <a:t> for many </a:t>
            </a:r>
            <a:r>
              <a:rPr lang="da-DK" b="1" dirty="0"/>
              <a:t>Danish </a:t>
            </a:r>
            <a:r>
              <a:rPr lang="da-DK" b="1" dirty="0" err="1"/>
              <a:t>homes</a:t>
            </a:r>
            <a:r>
              <a:rPr lang="da-DK" dirty="0"/>
              <a:t> in terms of </a:t>
            </a:r>
            <a:r>
              <a:rPr lang="da-DK" dirty="0" err="1"/>
              <a:t>employment</a:t>
            </a:r>
            <a:r>
              <a:rPr lang="da-DK" dirty="0"/>
              <a:t>."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C53910FA-11C3-CE99-1783-BCD99B5F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7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A very </a:t>
            </a:r>
            <a:r>
              <a:rPr lang="da-DK" dirty="0" err="1"/>
              <a:t>short</a:t>
            </a:r>
            <a:r>
              <a:rPr lang="en-GB" dirty="0"/>
              <a:t> historical overview</a:t>
            </a:r>
            <a:r>
              <a:rPr lang="da-DK" dirty="0"/>
              <a:t> </a:t>
            </a:r>
            <a:endParaRPr lang="da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a-DK" dirty="0"/>
              <a:t>Timeline of </a:t>
            </a:r>
            <a:r>
              <a:rPr lang="da-DK" dirty="0" err="1"/>
              <a:t>historical</a:t>
            </a:r>
            <a:r>
              <a:rPr lang="da-DK" dirty="0"/>
              <a:t> events </a:t>
            </a:r>
            <a:r>
              <a:rPr lang="da-DK" dirty="0" err="1"/>
              <a:t>regarding</a:t>
            </a:r>
            <a:r>
              <a:rPr lang="da-DK" dirty="0"/>
              <a:t> Greenlanders' awareness of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rights</a:t>
            </a:r>
            <a:r>
              <a:rPr lang="da-DK" dirty="0"/>
              <a:t>, </a:t>
            </a:r>
            <a:r>
              <a:rPr lang="da-DK" dirty="0" err="1"/>
              <a:t>including</a:t>
            </a:r>
            <a:r>
              <a:rPr lang="da-DK" dirty="0"/>
              <a:t> the </a:t>
            </a:r>
            <a:r>
              <a:rPr lang="da-DK" dirty="0" err="1"/>
              <a:t>rights</a:t>
            </a:r>
            <a:r>
              <a:rPr lang="da-DK" dirty="0"/>
              <a:t> of </a:t>
            </a:r>
            <a:r>
              <a:rPr lang="en-GB" dirty="0"/>
              <a:t>I</a:t>
            </a:r>
            <a:r>
              <a:rPr lang="da-DK" dirty="0" err="1"/>
              <a:t>ndigenous</a:t>
            </a:r>
            <a:r>
              <a:rPr lang="da-DK" dirty="0"/>
              <a:t> </a:t>
            </a:r>
            <a:r>
              <a:rPr lang="en-GB" dirty="0"/>
              <a:t>P</a:t>
            </a:r>
            <a:r>
              <a:rPr lang="da-DK" dirty="0" err="1"/>
              <a:t>eoples</a:t>
            </a:r>
            <a:endParaRPr lang="da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95924"/>
              </p:ext>
            </p:extLst>
          </p:nvPr>
        </p:nvGraphicFramePr>
        <p:xfrm>
          <a:off x="621804" y="2996952"/>
          <a:ext cx="10945212" cy="36208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9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878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" sz="1100" u="none" strike="noStrike" cap="none" spc="0" normalizeH="0" baseline="0" dirty="0">
                          <a:ln>
                            <a:noFill/>
                          </a:ln>
                          <a:effectLst/>
                        </a:rPr>
                        <a:t>Gr</a:t>
                      </a:r>
                      <a:r>
                        <a:rPr lang="en-GB" sz="1100" u="none" strike="noStrike" cap="none" spc="0" normalizeH="0" baseline="0" dirty="0" err="1">
                          <a:ln>
                            <a:noFill/>
                          </a:ln>
                          <a:effectLst/>
                        </a:rPr>
                        <a:t>eenland</a:t>
                      </a:r>
                      <a:r>
                        <a:rPr lang="en-GB" sz="1100" u="none" strike="noStrike" cap="none" spc="0" normalizeH="0" baseline="0" dirty="0">
                          <a:ln>
                            <a:noFill/>
                          </a:ln>
                          <a:effectLst/>
                        </a:rPr>
                        <a:t> wants to be a part of Denmark – not just a colony</a:t>
                      </a:r>
                      <a:endParaRPr kumimoji="0" lang="en-US" sz="11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" sz="1100" b="1" u="none" strike="noStrike" kern="1200" cap="none" spc="-3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GB" sz="1100" b="1" u="none" strike="noStrike" kern="1200" cap="none" spc="-3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The negotiators from Greenland are treated as colonial people” </a:t>
                      </a:r>
                      <a:endParaRPr lang="en-US" sz="1100" b="1" u="none" strike="noStrike" kern="1200" cap="none" spc="-3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Greenland</a:t>
                      </a:r>
                      <a:r>
                        <a:rPr lang="en-GB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 is</a:t>
                      </a:r>
                      <a:r>
                        <a:rPr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 included in the kingdom as a </a:t>
                      </a:r>
                      <a:r>
                        <a:rPr lang="en-GB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county</a:t>
                      </a:r>
                      <a:r>
                        <a:rPr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 of Denmark</a:t>
                      </a: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-DK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Greenland and the EC</a:t>
                      </a: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The International Arctic Peoples Conference</a:t>
                      </a:r>
                      <a:endParaRPr lang="en-US" sz="11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lang="en-US" sz="11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Inuit </a:t>
                      </a:r>
                      <a:r>
                        <a:rPr lang="da-DK" sz="1100" b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Circumpolar</a:t>
                      </a:r>
                      <a:r>
                        <a:rPr lang="da-DK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 Conference </a:t>
                      </a:r>
                      <a:endParaRPr lang="en-US" sz="11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lang="en-US" sz="11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Greenland gets Home Rule.</a:t>
                      </a: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Greenland achieves Self-Government</a:t>
                      </a:r>
                    </a:p>
                  </a:txBody>
                  <a:tcPr marL="121414" marR="121414" marT="45708" marB="45708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5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14.04.1949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04.</a:t>
                      </a:r>
                      <a:r>
                        <a:rPr lang="da-DK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08.</a:t>
                      </a:r>
                      <a:r>
                        <a:rPr lang="da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1949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05.06.1953</a:t>
                      </a: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a-DK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01.01.1973</a:t>
                      </a: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22.-25.11.</a:t>
                      </a:r>
                      <a:r>
                        <a:rPr lang="da-DK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1973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-DK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J</a:t>
                      </a:r>
                      <a:r>
                        <a:rPr lang="da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uni 1977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21.02.1979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21. </a:t>
                      </a:r>
                      <a:r>
                        <a:rPr lang="da-DK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J</a:t>
                      </a:r>
                      <a:r>
                        <a:rPr lang="da" sz="1100" u="none" strike="noStrike" cap="none" normalizeH="0" dirty="0">
                          <a:ln>
                            <a:noFill/>
                          </a:ln>
                          <a:effectLst/>
                        </a:rPr>
                        <a:t>uni 2009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8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100" u="none" strike="noStrike" cap="none" spc="0" normalizeH="0" baseline="0" dirty="0">
                          <a:ln>
                            <a:noFill/>
                          </a:ln>
                          <a:effectLst/>
                        </a:rPr>
                        <a:t>Nicolai </a:t>
                      </a:r>
                      <a:r>
                        <a:rPr lang="en-GB" sz="1100" u="none" strike="noStrike" cap="none" spc="0" normalizeH="0" baseline="0" dirty="0" err="1">
                          <a:ln>
                            <a:noFill/>
                          </a:ln>
                          <a:effectLst/>
                        </a:rPr>
                        <a:t>Rossing</a:t>
                      </a:r>
                      <a:r>
                        <a:rPr lang="en-GB" sz="1100" u="none" strike="noStrike" cap="none" spc="0" normalizeH="0" baseline="0" dirty="0">
                          <a:ln>
                            <a:noFill/>
                          </a:ln>
                          <a:effectLst/>
                        </a:rPr>
                        <a:t>, member of the provincial council: "The child is growing up" wanted to have the same status as the rest of Denmark.</a:t>
                      </a:r>
                      <a:endParaRPr kumimoji="0" lang="en-US" sz="11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" sz="1100" u="none" strike="noStrike" cap="none" spc="0" normalizeH="0" baseline="0" dirty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lang="en-GB" sz="1100" u="none" strike="noStrike" cap="none" spc="0" normalizeH="0" baseline="0" dirty="0">
                          <a:ln>
                            <a:noFill/>
                          </a:ln>
                          <a:effectLst/>
                        </a:rPr>
                        <a:t>n </a:t>
                      </a:r>
                      <a:r>
                        <a:rPr lang="da" sz="1100" u="none" strike="noStrike" cap="none" spc="0" normalizeH="0" baseline="0" dirty="0">
                          <a:ln>
                            <a:noFill/>
                          </a:ln>
                          <a:effectLst/>
                        </a:rPr>
                        <a:t>“Land og Folk” </a:t>
                      </a:r>
                      <a:r>
                        <a:rPr lang="en-GB" sz="1100" u="none" strike="noStrike" cap="none" spc="0" normalizeH="0" baseline="0" dirty="0">
                          <a:ln>
                            <a:noFill/>
                          </a:ln>
                          <a:effectLst/>
                        </a:rPr>
                        <a:t>There is a lot of discontentment amongst the Greenlanders. </a:t>
                      </a:r>
                      <a:r>
                        <a:rPr lang="da" sz="1100" u="none" strike="noStrike" cap="none" spc="0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1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Greenland obtains representation in the </a:t>
                      </a:r>
                      <a:r>
                        <a:rPr lang="en-US" sz="110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Folketing</a:t>
                      </a:r>
                      <a:r>
                        <a:rPr lang="en-US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. Denmark considers its UN obligations to have ceased.</a:t>
                      </a: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da-DK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Greenland </a:t>
                      </a:r>
                      <a:r>
                        <a:rPr lang="da-DK" sz="11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votes</a:t>
                      </a:r>
                      <a:r>
                        <a:rPr lang="da-DK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 No in November 1972, but is </a:t>
                      </a:r>
                      <a:r>
                        <a:rPr lang="da-DK" sz="11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forced</a:t>
                      </a:r>
                      <a:r>
                        <a:rPr lang="da-DK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 to join by Denmark, </a:t>
                      </a:r>
                      <a:r>
                        <a:rPr lang="da-DK" sz="11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dissatisfaction</a:t>
                      </a:r>
                      <a:r>
                        <a:rPr lang="da-DK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110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grows</a:t>
                      </a:r>
                      <a:r>
                        <a:rPr lang="da-DK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The first major meeting organized for and by </a:t>
                      </a:r>
                      <a:r>
                        <a:rPr lang="en-GB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ndigenous</a:t>
                      </a:r>
                      <a:r>
                        <a:rPr lang="en-US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10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eoples</a:t>
                      </a:r>
                      <a:r>
                        <a:rPr lang="en-US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, where the first steps for rights work in the Arctic were initiated.</a:t>
                      </a: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The very first ICC conference w</a:t>
                      </a:r>
                      <a:r>
                        <a:rPr lang="en-GB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n-US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 held in Barrow, Alaska.</a:t>
                      </a: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The home rule scheme was adopted after an indicative referendum on 1 May 1979 had a majority of 70.1% in favor of the proposal.</a:t>
                      </a: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1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Greenland achieves Self-Government, with a preamble which makes it impossible for Denmark to take back the decision.</a:t>
                      </a:r>
                    </a:p>
                  </a:txBody>
                  <a:tcPr marL="121414" marR="121414" marT="45708" marB="45708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AEA6BC38-F091-BF23-2675-E729744C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20" y="404664"/>
            <a:ext cx="1850132" cy="5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 err="1"/>
              <a:t>sumé</a:t>
            </a:r>
            <a:endParaRPr lang="da-DK" dirty="0"/>
          </a:p>
        </p:txBody>
      </p:sp>
      <p:pic>
        <p:nvPicPr>
          <p:cNvPr id="3" name="Onlinemedier 2" title="SUME - LYDEN AF EN REVOLUTION - TRAILER">
            <a:hlinkClick r:id="" action="ppaction://media"/>
            <a:extLst>
              <a:ext uri="{FF2B5EF4-FFF2-40B4-BE49-F238E27FC236}">
                <a16:creationId xmlns:a16="http://schemas.microsoft.com/office/drawing/2014/main" id="{D67865E2-C77D-AF75-0D3F-31EB6C16484F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7908" y="1637814"/>
            <a:ext cx="8362442" cy="4725372"/>
          </a:xfrm>
          <a:prstGeom prst="rect">
            <a:avLst/>
          </a:prstGeom>
        </p:spPr>
      </p:pic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F03B1859-F38A-BD16-42B9-7A693548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3279" y="274638"/>
            <a:ext cx="9737935" cy="1325562"/>
          </a:xfrm>
        </p:spPr>
        <p:txBody>
          <a:bodyPr rtlCol="0"/>
          <a:lstStyle/>
          <a:p>
            <a:pPr rtl="0"/>
            <a:r>
              <a:rPr lang="da-DK" dirty="0"/>
              <a:t>Greenland's </a:t>
            </a:r>
            <a:r>
              <a:rPr lang="da-DK" dirty="0" err="1"/>
              <a:t>influence</a:t>
            </a:r>
            <a:r>
              <a:rPr lang="da-DK" dirty="0"/>
              <a:t> </a:t>
            </a:r>
            <a:br>
              <a:rPr lang="en-GB" dirty="0"/>
            </a:br>
            <a:r>
              <a:rPr lang="da-DK" dirty="0" err="1"/>
              <a:t>locally</a:t>
            </a:r>
            <a:r>
              <a:rPr lang="da-DK" dirty="0"/>
              <a:t> and </a:t>
            </a:r>
            <a:r>
              <a:rPr lang="da-DK" dirty="0" err="1"/>
              <a:t>internationally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3657102"/>
          </a:xfrm>
        </p:spPr>
        <p:txBody>
          <a:bodyPr rtlCol="0">
            <a:normAutofit/>
          </a:bodyPr>
          <a:lstStyle/>
          <a:p>
            <a:pPr rtl="0"/>
            <a:endParaRPr lang="en-GB" spc="-80" dirty="0"/>
          </a:p>
          <a:p>
            <a:pPr rtl="0"/>
            <a:endParaRPr lang="en-GB" spc="-80" dirty="0"/>
          </a:p>
          <a:p>
            <a:pPr rtl="0"/>
            <a:r>
              <a:rPr lang="da-DK" spc="-80" dirty="0"/>
              <a:t>Greenland has a vo</a:t>
            </a:r>
            <a:r>
              <a:rPr lang="en-GB" spc="-80" dirty="0"/>
              <a:t>ice</a:t>
            </a:r>
            <a:r>
              <a:rPr lang="da-DK" spc="-80" dirty="0"/>
              <a:t> in both the Nordic Council and the Arctic Council.</a:t>
            </a:r>
          </a:p>
          <a:p>
            <a:pPr rtl="0"/>
            <a:endParaRPr lang="da-DK" spc="-80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B8315EF3-7F09-93C1-A070-EBE816E8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3" y="404664"/>
            <a:ext cx="196821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3EB3F-D6A1-826D-EAB1-A0B746BF4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9440" y="1855694"/>
            <a:ext cx="4708734" cy="3146612"/>
          </a:xfrm>
        </p:spPr>
        <p:txBody>
          <a:bodyPr/>
          <a:lstStyle/>
          <a:p>
            <a:endParaRPr lang="en-GB" spc="-80" dirty="0"/>
          </a:p>
          <a:p>
            <a:endParaRPr lang="en-GB" spc="-80" dirty="0"/>
          </a:p>
          <a:p>
            <a:r>
              <a:rPr lang="da-DK" spc="-80" dirty="0"/>
              <a:t>Tove Søvndahl </a:t>
            </a:r>
            <a:r>
              <a:rPr lang="da-DK" spc="-80" dirty="0" err="1"/>
              <a:t>Gant</a:t>
            </a:r>
            <a:r>
              <a:rPr lang="da-DK" spc="-80" dirty="0"/>
              <a:t> </a:t>
            </a:r>
            <a:r>
              <a:rPr lang="da-DK" spc="-80" dirty="0" err="1"/>
              <a:t>sits</a:t>
            </a:r>
            <a:r>
              <a:rPr lang="da-DK" spc="-80" dirty="0"/>
              <a:t> on </a:t>
            </a:r>
            <a:r>
              <a:rPr lang="da-DK" spc="-80" dirty="0" err="1"/>
              <a:t>behalf</a:t>
            </a:r>
            <a:r>
              <a:rPr lang="da-DK" spc="-80" dirty="0"/>
              <a:t> of Greenland in the UN's Permanent Forum on </a:t>
            </a:r>
            <a:r>
              <a:rPr lang="da-DK" spc="-80" dirty="0" err="1"/>
              <a:t>Indigenous</a:t>
            </a:r>
            <a:r>
              <a:rPr lang="da-DK" spc="-80" dirty="0"/>
              <a:t> </a:t>
            </a:r>
            <a:r>
              <a:rPr lang="da-DK" spc="-80" dirty="0" err="1"/>
              <a:t>Peoples</a:t>
            </a:r>
            <a:r>
              <a:rPr lang="da-DK" spc="-80" dirty="0"/>
              <a:t>' Affairs.</a:t>
            </a:r>
            <a:endParaRPr lang="en-DK" dirty="0"/>
          </a:p>
        </p:txBody>
      </p:sp>
      <p:pic>
        <p:nvPicPr>
          <p:cNvPr id="9" name="Billede 9">
            <a:extLst>
              <a:ext uri="{FF2B5EF4-FFF2-40B4-BE49-F238E27FC236}">
                <a16:creationId xmlns:a16="http://schemas.microsoft.com/office/drawing/2014/main" id="{DCC458F3-A5A9-1139-06C4-B8FD85904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458" y="4711045"/>
            <a:ext cx="1551853" cy="1551853"/>
          </a:xfrm>
          <a:prstGeom prst="rect">
            <a:avLst/>
          </a:prstGeom>
        </p:spPr>
      </p:pic>
      <p:pic>
        <p:nvPicPr>
          <p:cNvPr id="11" name="Billede 2">
            <a:extLst>
              <a:ext uri="{FF2B5EF4-FFF2-40B4-BE49-F238E27FC236}">
                <a16:creationId xmlns:a16="http://schemas.microsoft.com/office/drawing/2014/main" id="{7AF22AAC-30A4-867D-B533-3E5EC9D70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811" y="4708906"/>
            <a:ext cx="1553992" cy="1553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D39614-1825-3D07-60EA-34C483D62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1172" y="4708905"/>
            <a:ext cx="1551853" cy="15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æsentation af rapport over Verdens la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883_TF03460629" id="{70DA2C2D-C900-4CCD-828D-523FB0841482}" vid="{024724CC-E96A-47FD-8DA9-5693ED63F4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rapport over verdens lande</Template>
  <TotalTime>1221</TotalTime>
  <Words>989</Words>
  <Application>Microsoft Office PowerPoint</Application>
  <PresentationFormat>Custom</PresentationFormat>
  <Paragraphs>86</Paragraphs>
  <Slides>34</Slides>
  <Notes>30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Præsentation af rapport over Verdens lande</vt:lpstr>
      <vt:lpstr>The rights of indigenous peoples and THEIR influence On the history of Greenland</vt:lpstr>
      <vt:lpstr>”a people pursuant to international law”</vt:lpstr>
      <vt:lpstr>”a people pursuant to international law”</vt:lpstr>
      <vt:lpstr>Self-determination</vt:lpstr>
      <vt:lpstr>The post-WaR period </vt:lpstr>
      <vt:lpstr>The post-WaR period </vt:lpstr>
      <vt:lpstr>A very short historical overview </vt:lpstr>
      <vt:lpstr>sumé</vt:lpstr>
      <vt:lpstr>Greenland's influence  locally and internationally</vt:lpstr>
      <vt:lpstr>Greenland's influence  locally and internationally</vt:lpstr>
      <vt:lpstr>Greenland's influence  locally and internationally</vt:lpstr>
      <vt:lpstr>But did you know…?</vt:lpstr>
      <vt:lpstr>But did you know…?</vt:lpstr>
      <vt:lpstr>But did you know…?</vt:lpstr>
      <vt:lpstr>But did you know…?</vt:lpstr>
      <vt:lpstr>Henriette rasmussen</vt:lpstr>
      <vt:lpstr>Henriette rasmussen</vt:lpstr>
      <vt:lpstr>Henriette rasmussen</vt:lpstr>
      <vt:lpstr>Henriette rasmussen</vt:lpstr>
      <vt:lpstr>Henriette rasmussen</vt:lpstr>
      <vt:lpstr>ICC Greenland’s inFluence</vt:lpstr>
      <vt:lpstr>ICC Greenland’s inFluence</vt:lpstr>
      <vt:lpstr>ICC Greenland’s inFluence</vt:lpstr>
      <vt:lpstr>Greenland’s influence</vt:lpstr>
      <vt:lpstr>Decolonizing our history</vt:lpstr>
      <vt:lpstr>Yet, there are challenges</vt:lpstr>
      <vt:lpstr>Challenges</vt:lpstr>
      <vt:lpstr>Challenges</vt:lpstr>
      <vt:lpstr>Lateral violence</vt:lpstr>
      <vt:lpstr>The Human Rights Landscape in Greenland</vt:lpstr>
      <vt:lpstr>The Human Rights Landscape in Greenland</vt:lpstr>
      <vt:lpstr>Focus points at the moment</vt:lpstr>
      <vt:lpstr>focus points at the moment</vt:lpstr>
      <vt:lpstr>Qujanaq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Nunap inoqqaavisa pisinnaatitaaffiini suliaqarnerup nunatta oqaluttuarisaanut sunniutai</dc:title>
  <dc:creator>Qivioq Nivi Løvstrøm</dc:creator>
  <cp:lastModifiedBy>Qivioq Nivi Løvstrøm</cp:lastModifiedBy>
  <cp:revision>10</cp:revision>
  <cp:lastPrinted>2022-05-04T10:54:47Z</cp:lastPrinted>
  <dcterms:created xsi:type="dcterms:W3CDTF">2022-05-03T17:23:54Z</dcterms:created>
  <dcterms:modified xsi:type="dcterms:W3CDTF">2023-09-01T00:59:47Z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